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SpecialPlsOnTitleSld="0">
  <p:sldMasterIdLst>
    <p:sldMasterId id="2147483687" r:id="rId1"/>
  </p:sldMasterIdLst>
  <p:notesMasterIdLst>
    <p:notesMasterId r:id="rId2"/>
  </p:notesMasterIdLst>
  <p:handoutMasterIdLst>
    <p:handoutMasterId r:id="rId3"/>
  </p:handoutMasterIdLst>
  <p:sldIdLst>
    <p:sldId id="256" r:id="rId4"/>
    <p:sldId id="276" r:id="rId5"/>
    <p:sldId id="280" r:id="rId6"/>
    <p:sldId id="281" r:id="rId7"/>
    <p:sldId id="331" r:id="rId8"/>
    <p:sldId id="332" r:id="rId9"/>
    <p:sldId id="333" r:id="rId10"/>
    <p:sldId id="351" r:id="rId11"/>
    <p:sldId id="352" r:id="rId12"/>
    <p:sldId id="353" r:id="rId13"/>
    <p:sldId id="354" r:id="rId14"/>
    <p:sldId id="355" r:id="rId15"/>
    <p:sldId id="356" r:id="rId16"/>
    <p:sldId id="361" r:id="rId17"/>
    <p:sldId id="357" r:id="rId18"/>
    <p:sldId id="358" r:id="rId19"/>
    <p:sldId id="362" r:id="rId20"/>
    <p:sldId id="363" r:id="rId21"/>
    <p:sldId id="278" r:id="rId22"/>
    <p:sldId id="321" r:id="rId23"/>
    <p:sldId id="322" r:id="rId24"/>
    <p:sldId id="335" r:id="rId25"/>
    <p:sldId id="375" r:id="rId26"/>
    <p:sldId id="324" r:id="rId27"/>
    <p:sldId id="323" r:id="rId28"/>
    <p:sldId id="336" r:id="rId29"/>
    <p:sldId id="334" r:id="rId30"/>
    <p:sldId id="326" r:id="rId31"/>
    <p:sldId id="337" r:id="rId32"/>
    <p:sldId id="306" r:id="rId33"/>
    <p:sldId id="305" r:id="rId34"/>
    <p:sldId id="314" r:id="rId35"/>
    <p:sldId id="338" r:id="rId36"/>
    <p:sldId id="294" r:id="rId37"/>
    <p:sldId id="295" r:id="rId38"/>
    <p:sldId id="339" r:id="rId39"/>
    <p:sldId id="340" r:id="rId40"/>
    <p:sldId id="296" r:id="rId41"/>
    <p:sldId id="297" r:id="rId42"/>
    <p:sldId id="298" r:id="rId43"/>
    <p:sldId id="299" r:id="rId44"/>
    <p:sldId id="300" r:id="rId45"/>
    <p:sldId id="302" r:id="rId46"/>
    <p:sldId id="303" r:id="rId47"/>
    <p:sldId id="301" r:id="rId48"/>
    <p:sldId id="328" r:id="rId49"/>
    <p:sldId id="307" r:id="rId50"/>
    <p:sldId id="329" r:id="rId51"/>
    <p:sldId id="341" r:id="rId52"/>
    <p:sldId id="315" r:id="rId53"/>
    <p:sldId id="316" r:id="rId54"/>
    <p:sldId id="317" r:id="rId55"/>
    <p:sldId id="342" r:id="rId56"/>
    <p:sldId id="344" r:id="rId57"/>
    <p:sldId id="343" r:id="rId58"/>
    <p:sldId id="345" r:id="rId59"/>
    <p:sldId id="347" r:id="rId60"/>
    <p:sldId id="348" r:id="rId61"/>
    <p:sldId id="349" r:id="rId62"/>
    <p:sldId id="376" r:id="rId63"/>
    <p:sldId id="350" r:id="rId64"/>
    <p:sldId id="304" r:id="rId65"/>
    <p:sldId id="320" r:id="rId66"/>
    <p:sldId id="377" r:id="rId67"/>
    <p:sldId id="378" r:id="rId68"/>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id="{B68C2B71-D818-4E74-B3D0-24D0F8C917E3}" name="Document Title.">
          <p14:sldIdLst>
            <p14:sldId id="256"/>
          </p14:sldIdLst>
        </p14:section>
        <p14:section id="{FF903505-45CE-4FDE-900C-B7F30543DFE6}" name="document History.">
          <p14:sldIdLst>
            <p14:sldId id="276"/>
            <p14:sldId id="280"/>
            <p14:sldId id="281"/>
            <p14:sldId id="331"/>
            <p14:sldId id="332"/>
            <p14:sldId id="333"/>
            <p14:sldId id="351"/>
            <p14:sldId id="352"/>
            <p14:sldId id="353"/>
            <p14:sldId id="354"/>
            <p14:sldId id="355"/>
            <p14:sldId id="356"/>
            <p14:sldId id="361"/>
            <p14:sldId id="357"/>
            <p14:sldId id="358"/>
            <p14:sldId id="362"/>
            <p14:sldId id="363"/>
            <p14:sldId id="278"/>
            <p14:sldId id="321"/>
            <p14:sldId id="322"/>
            <p14:sldId id="335"/>
            <p14:sldId id="375"/>
            <p14:sldId id="324"/>
            <p14:sldId id="323"/>
            <p14:sldId id="336"/>
            <p14:sldId id="334"/>
            <p14:sldId id="326"/>
            <p14:sldId id="337"/>
            <p14:sldId id="306"/>
            <p14:sldId id="305"/>
            <p14:sldId id="314"/>
            <p14:sldId id="338"/>
            <p14:sldId id="294"/>
            <p14:sldId id="295"/>
            <p14:sldId id="339"/>
            <p14:sldId id="340"/>
            <p14:sldId id="296"/>
            <p14:sldId id="297"/>
            <p14:sldId id="298"/>
            <p14:sldId id="299"/>
            <p14:sldId id="300"/>
            <p14:sldId id="302"/>
            <p14:sldId id="303"/>
            <p14:sldId id="301"/>
            <p14:sldId id="328"/>
            <p14:sldId id="307"/>
            <p14:sldId id="329"/>
            <p14:sldId id="341"/>
            <p14:sldId id="315"/>
            <p14:sldId id="316"/>
            <p14:sldId id="317"/>
            <p14:sldId id="342"/>
            <p14:sldId id="344"/>
            <p14:sldId id="343"/>
            <p14:sldId id="345"/>
            <p14:sldId id="347"/>
            <p14:sldId id="348"/>
            <p14:sldId id="349"/>
            <p14:sldId id="376"/>
            <p14:sldId id="350"/>
            <p14:sldId id="304"/>
            <p14:sldId id="320"/>
            <p14:sldId id="377"/>
            <p14:sldId id="378"/>
          </p14:sldIdLst>
        </p14:section>
      </p14:sectionLst>
    </p:ext>
  </p:extLst>
</p:presentation>
</file>

<file path=ppt/commentAuthors.xml><?xml version="1.0" encoding="utf-8"?>
<p:cmAuthorLs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mAuthor id="0" name="enjoyworks" initials="e" lastIdx="17" clrIdx="0"/>
</p:cmAuthorLst>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present/>
    <p:sldAll/>
    <p:penClr>
      <a:prstClr val="red"/>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horzBarState="maximized">
    <p:restoredLeft sz="18327" autoAdjust="0"/>
    <p:restoredTop sz="96327" autoAdjust="0"/>
  </p:normalViewPr>
  <p:slideViewPr>
    <p:cSldViewPr>
      <p:cViewPr>
        <p:scale>
          <a:sx n="90" d="100"/>
          <a:sy n="90" d="100"/>
        </p:scale>
        <p:origin x="88" y="352"/>
      </p:cViewPr>
      <p:guideLst>
        <p:guide orient="horz" pos="2155"/>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 Type="http://schemas.openxmlformats.org/officeDocument/2006/relationships/notesMaster" Target="notesMasters/notesMaster1.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 Type="http://schemas.openxmlformats.org/officeDocument/2006/relationships/handoutMaster" Target="handoutMasters/handoutMaster1.xml"  /><Relationship Id="rId30" Type="http://schemas.openxmlformats.org/officeDocument/2006/relationships/slide" Target="slides/slide27.xml"  /><Relationship Id="rId31" Type="http://schemas.openxmlformats.org/officeDocument/2006/relationships/slide" Target="slides/slide28.xml"  /><Relationship Id="rId32" Type="http://schemas.openxmlformats.org/officeDocument/2006/relationships/slide" Target="slides/slide29.xml"  /><Relationship Id="rId33" Type="http://schemas.openxmlformats.org/officeDocument/2006/relationships/slide" Target="slides/slide30.xml"  /><Relationship Id="rId34" Type="http://schemas.openxmlformats.org/officeDocument/2006/relationships/slide" Target="slides/slide31.xml"  /><Relationship Id="rId35" Type="http://schemas.openxmlformats.org/officeDocument/2006/relationships/slide" Target="slides/slide32.xml"  /><Relationship Id="rId36" Type="http://schemas.openxmlformats.org/officeDocument/2006/relationships/slide" Target="slides/slide33.xml"  /><Relationship Id="rId37" Type="http://schemas.openxmlformats.org/officeDocument/2006/relationships/slide" Target="slides/slide34.xml"  /><Relationship Id="rId38" Type="http://schemas.openxmlformats.org/officeDocument/2006/relationships/slide" Target="slides/slide35.xml"  /><Relationship Id="rId39" Type="http://schemas.openxmlformats.org/officeDocument/2006/relationships/slide" Target="slides/slide36.xml"  /><Relationship Id="rId4" Type="http://schemas.openxmlformats.org/officeDocument/2006/relationships/slide" Target="slides/slide1.xml"  /><Relationship Id="rId40" Type="http://schemas.openxmlformats.org/officeDocument/2006/relationships/slide" Target="slides/slide37.xml"  /><Relationship Id="rId41" Type="http://schemas.openxmlformats.org/officeDocument/2006/relationships/slide" Target="slides/slide38.xml"  /><Relationship Id="rId42" Type="http://schemas.openxmlformats.org/officeDocument/2006/relationships/slide" Target="slides/slide39.xml"  /><Relationship Id="rId43" Type="http://schemas.openxmlformats.org/officeDocument/2006/relationships/slide" Target="slides/slide40.xml"  /><Relationship Id="rId44" Type="http://schemas.openxmlformats.org/officeDocument/2006/relationships/slide" Target="slides/slide41.xml"  /><Relationship Id="rId45" Type="http://schemas.openxmlformats.org/officeDocument/2006/relationships/slide" Target="slides/slide42.xml"  /><Relationship Id="rId46" Type="http://schemas.openxmlformats.org/officeDocument/2006/relationships/slide" Target="slides/slide43.xml"  /><Relationship Id="rId47" Type="http://schemas.openxmlformats.org/officeDocument/2006/relationships/slide" Target="slides/slide44.xml"  /><Relationship Id="rId48" Type="http://schemas.openxmlformats.org/officeDocument/2006/relationships/slide" Target="slides/slide45.xml"  /><Relationship Id="rId49" Type="http://schemas.openxmlformats.org/officeDocument/2006/relationships/slide" Target="slides/slide46.xml"  /><Relationship Id="rId5" Type="http://schemas.openxmlformats.org/officeDocument/2006/relationships/slide" Target="slides/slide2.xml"  /><Relationship Id="rId50" Type="http://schemas.openxmlformats.org/officeDocument/2006/relationships/slide" Target="slides/slide47.xml"  /><Relationship Id="rId51" Type="http://schemas.openxmlformats.org/officeDocument/2006/relationships/slide" Target="slides/slide48.xml"  /><Relationship Id="rId52" Type="http://schemas.openxmlformats.org/officeDocument/2006/relationships/slide" Target="slides/slide49.xml"  /><Relationship Id="rId53" Type="http://schemas.openxmlformats.org/officeDocument/2006/relationships/slide" Target="slides/slide50.xml"  /><Relationship Id="rId54" Type="http://schemas.openxmlformats.org/officeDocument/2006/relationships/slide" Target="slides/slide51.xml"  /><Relationship Id="rId55" Type="http://schemas.openxmlformats.org/officeDocument/2006/relationships/slide" Target="slides/slide52.xml"  /><Relationship Id="rId56" Type="http://schemas.openxmlformats.org/officeDocument/2006/relationships/slide" Target="slides/slide53.xml"  /><Relationship Id="rId57" Type="http://schemas.openxmlformats.org/officeDocument/2006/relationships/slide" Target="slides/slide54.xml"  /><Relationship Id="rId58" Type="http://schemas.openxmlformats.org/officeDocument/2006/relationships/slide" Target="slides/slide55.xml"  /><Relationship Id="rId59" Type="http://schemas.openxmlformats.org/officeDocument/2006/relationships/slide" Target="slides/slide56.xml"  /><Relationship Id="rId6" Type="http://schemas.openxmlformats.org/officeDocument/2006/relationships/slide" Target="slides/slide3.xml"  /><Relationship Id="rId60" Type="http://schemas.openxmlformats.org/officeDocument/2006/relationships/slide" Target="slides/slide57.xml"  /><Relationship Id="rId61" Type="http://schemas.openxmlformats.org/officeDocument/2006/relationships/slide" Target="slides/slide58.xml"  /><Relationship Id="rId62" Type="http://schemas.openxmlformats.org/officeDocument/2006/relationships/slide" Target="slides/slide59.xml"  /><Relationship Id="rId63" Type="http://schemas.openxmlformats.org/officeDocument/2006/relationships/slide" Target="slides/slide60.xml"  /><Relationship Id="rId64" Type="http://schemas.openxmlformats.org/officeDocument/2006/relationships/slide" Target="slides/slide61.xml"  /><Relationship Id="rId65" Type="http://schemas.openxmlformats.org/officeDocument/2006/relationships/slide" Target="slides/slide62.xml"  /><Relationship Id="rId66" Type="http://schemas.openxmlformats.org/officeDocument/2006/relationships/slide" Target="slides/slide63.xml"  /><Relationship Id="rId67" Type="http://schemas.openxmlformats.org/officeDocument/2006/relationships/slide" Target="slides/slide64.xml"  /><Relationship Id="rId68" Type="http://schemas.openxmlformats.org/officeDocument/2006/relationships/slide" Target="slides/slide65.xml"  /><Relationship Id="rId69" Type="http://schemas.openxmlformats.org/officeDocument/2006/relationships/commentAuthors" Target="commentAuthors.xml"  /><Relationship Id="rId7" Type="http://schemas.openxmlformats.org/officeDocument/2006/relationships/slide" Target="slides/slide4.xml"  /><Relationship Id="rId70" Type="http://schemas.openxmlformats.org/officeDocument/2006/relationships/presProps" Target="presProps.xml"  /><Relationship Id="rId71" Type="http://schemas.openxmlformats.org/officeDocument/2006/relationships/viewProps" Target="viewProps.xml"  /><Relationship Id="rId72" Type="http://schemas.openxmlformats.org/officeDocument/2006/relationships/theme" Target="theme/theme1.xml"  /><Relationship Id="rId73" Type="http://schemas.openxmlformats.org/officeDocument/2006/relationships/tableStyles" Target="tableStyles.xml"  /><Relationship Id="rId8" Type="http://schemas.openxmlformats.org/officeDocument/2006/relationships/slide" Target="slides/slide5.xml"  /><Relationship Id="rId9" Type="http://schemas.openxmlformats.org/officeDocument/2006/relationships/slide" Target="slides/slide6.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45659" cy="496332"/>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2021-05-01</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lang="ko-KR" altLang="en-US"/>
              <a:t/>
            </a:r>
            <a:endParaRPr lang="ko-KR" altLang="en-US"/>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kumimoji="1" lang="ko-KR" altLang="en-US"/>
              <a:t/>
            </a:r>
            <a:endParaRPr kumimoji="1" lang="ko-KR" altLang="en-US"/>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idx="0"/>
          </p:nvPr>
        </p:nvSpPr>
        <p:spPr/>
      </p:sp>
      <p:sp>
        <p:nvSpPr>
          <p:cNvPr id="3" name="슬라이드 노트 개체 틀 2"/>
          <p:cNvSpPr>
            <a:spLocks noGrp="1"/>
          </p:cNvSpPr>
          <p:nvPr>
            <p:ph type="body" idx="1"/>
          </p:nvPr>
        </p:nvSpPr>
        <p:spPr/>
        <p:txBody>
          <a:bodyPr/>
          <a:lstStyle/>
          <a:p>
            <a:pPr lvl="0">
              <a:defRPr/>
            </a:pPr>
            <a:r>
              <a:rPr kumimoji="1" lang="ko-KR" altLang="en-US"/>
              <a:t/>
            </a:r>
            <a:endParaRPr kumimoji="1"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2.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 Id="rId3" Type="http://schemas.openxmlformats.org/officeDocument/2006/relationships/image" Target="../media/image2.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 Id="rId3" Type="http://schemas.openxmlformats.org/officeDocument/2006/relationships/image" Target="../media/image3.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 Id="rId3" Type="http://schemas.openxmlformats.org/officeDocument/2006/relationships/image" Target="../media/image3.pn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 Id="rId3" Type="http://schemas.openxmlformats.org/officeDocument/2006/relationships/image" Target="../media/image2.pn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 Id="rId3" Type="http://schemas.openxmlformats.org/officeDocument/2006/relationships/image" Target="../media/image3.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 Id="rId3" Type="http://schemas.openxmlformats.org/officeDocument/2006/relationships/image" Target="../media/image3.png"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pn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pn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7.pn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9.png"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0.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1.png"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2.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3.png"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4.png"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png"  /></Relationships>
</file>

<file path=ppt/slides/_rels/slide32.xml.rels><?xml version="1.0" encoding="UTF-8" standalone="yes" ?><Relationships xmlns="http://schemas.openxmlformats.org/package/2006/relationships"><Relationship Id="rId1" Type="http://schemas.openxmlformats.org/officeDocument/2006/relationships/notesSlide" Target="../notesSlides/notesSlide6.xml"  /><Relationship Id="rId2" Type="http://schemas.openxmlformats.org/officeDocument/2006/relationships/slideLayout" Target="../slideLayouts/slideLayout4.xml"  /><Relationship Id="rId3" Type="http://schemas.openxmlformats.org/officeDocument/2006/relationships/image" Target="../media/image16.png"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1" Type="http://schemas.openxmlformats.org/officeDocument/2006/relationships/notesSlide" Target="../notesSlides/notesSlide7.xml"  /><Relationship Id="rId2" Type="http://schemas.openxmlformats.org/officeDocument/2006/relationships/slideLayout" Target="../slideLayouts/slideLayout4.xml"  /><Relationship Id="rId3" Type="http://schemas.openxmlformats.org/officeDocument/2006/relationships/image" Target="../media/image17.png"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8.png"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9.png"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1.png"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2.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4.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6.png"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8.png"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0.png"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2.png"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3.png"  /></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4.png"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5.png"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6.png"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7.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8.png"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9.png"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0.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1.png"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2.png"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3.png"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4.png"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5.png"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46.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2.png"  /><Relationship Id="rId4" Type="http://schemas.openxmlformats.org/officeDocument/2006/relationships/image" Target="../media/image3.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lstStyle/>
          <a:p>
            <a:pPr lvl="0">
              <a:defRPr/>
            </a:pPr>
            <a:r>
              <a:rPr lang="en-US" altLang="ko-KR">
                <a:solidFill>
                  <a:schemeClr val="tx1"/>
                </a:solidFill>
              </a:rPr>
              <a:t>0.0</a:t>
            </a:r>
            <a:endParaRPr lang="ko-KR" altLang="en-US">
              <a:solidFill>
                <a:schemeClr val="tx1"/>
              </a:solidFill>
            </a:endParaRPr>
          </a:p>
        </p:txBody>
      </p:sp>
      <p:sp>
        <p:nvSpPr>
          <p:cNvPr id="4" name="텍스트 개체 틀 3"/>
          <p:cNvSpPr>
            <a:spLocks noGrp="1"/>
          </p:cNvSpPr>
          <p:nvPr>
            <p:ph type="body" sz="quarter" idx="11"/>
          </p:nvPr>
        </p:nvSpPr>
        <p:spPr/>
        <p:txBody>
          <a:bodyPr/>
          <a:lstStyle/>
          <a:p>
            <a:pPr lvl="0">
              <a:defRPr/>
            </a:pPr>
            <a:r>
              <a:rPr lang="en-US" altLang="ko-KR">
                <a:solidFill>
                  <a:schemeClr val="tx1"/>
                </a:solidFill>
              </a:rPr>
              <a:t>2021-04-00</a:t>
            </a:r>
          </a:p>
        </p:txBody>
      </p:sp>
      <p:sp>
        <p:nvSpPr>
          <p:cNvPr id="5" name="텍스트 개체 틀 4"/>
          <p:cNvSpPr>
            <a:spLocks noGrp="1"/>
          </p:cNvSpPr>
          <p:nvPr>
            <p:ph type="body" sz="quarter" idx="12"/>
          </p:nvPr>
        </p:nvSpPr>
        <p:spPr/>
        <p:txBody>
          <a:bodyPr/>
          <a:lstStyle/>
          <a:p>
            <a:pPr lvl="0">
              <a:defRPr/>
            </a:pPr>
            <a:r>
              <a:rPr lang="en-US" altLang="ko-KR">
                <a:solidFill>
                  <a:schemeClr val="tx1"/>
                </a:solidFill>
              </a:rPr>
              <a:t>1</a:t>
            </a:r>
            <a:r>
              <a:rPr lang="ko-KR" altLang="en-US">
                <a:solidFill>
                  <a:schemeClr val="tx1"/>
                </a:solidFill>
              </a:rPr>
              <a:t>조</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65463" y="1706603"/>
          <a:ext cx="11909537" cy="4392488"/>
        </p:xfrm>
        <a:graphic>
          <a:graphicData uri="http://schemas.openxmlformats.org/drawingml/2006/table">
            <a:tbl>
              <a:tblPr>
                <a:tableStyleId>{5C22544A-7EE6-4342-B048-85BDC9FD1C3A}</a:tableStyleId>
              </a:tblPr>
              <a:tblGrid>
                <a:gridCol w="975781">
                  <a:extLst>
                    <a:ext uri="{9D8B030D-6E8A-4147-A177-3AD203B41FA5}">
                      <a16:colId xmlns:a16="http://schemas.microsoft.com/office/drawing/2014/main" val="2157433027"/>
                    </a:ext>
                  </a:extLst>
                </a:gridCol>
                <a:gridCol w="5485828">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2567608">
                  <a:extLst>
                    <a:ext uri="{9D8B030D-6E8A-4147-A177-3AD203B41FA5}">
                      <a16:colId xmlns:a16="http://schemas.microsoft.com/office/drawing/2014/main" val="20002"/>
                    </a:ext>
                  </a:extLst>
                </a:gridCol>
              </a:tblGrid>
              <a:tr h="380155">
                <a:tc rowSpan="2">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pPr>
                      <a:r>
                        <a:rPr lang="ko-KR" altLang="en-US" sz="1000" b="1" dirty="0">
                          <a:solidFill>
                            <a:schemeClr val="tx1"/>
                          </a:solidFill>
                        </a:rPr>
                        <a:t>이메일 변경</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주소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비밀번호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012333">
                <a:tc vMerge="1">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10</a:t>
            </a:fld>
            <a:endParaRPr lang="en-US" altLang="en-US" sz="900"/>
          </a:p>
        </p:txBody>
      </p:sp>
      <p:sp>
        <p:nvSpPr>
          <p:cNvPr id="162" name="순서도: 문서 161"/>
          <p:cNvSpPr/>
          <p:nvPr/>
        </p:nvSpPr>
        <p:spPr>
          <a:xfrm>
            <a:off x="7101610" y="2296266"/>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myPage_address.jsp</a:t>
            </a:r>
            <a:endParaRPr lang="ko-KR" altLang="en-US" sz="900">
              <a:solidFill>
                <a:schemeClr val="tx1"/>
              </a:solidFill>
            </a:endParaRPr>
          </a:p>
        </p:txBody>
      </p:sp>
      <p:sp>
        <p:nvSpPr>
          <p:cNvPr id="194" name="순서도: 데이터 193"/>
          <p:cNvSpPr/>
          <p:nvPr/>
        </p:nvSpPr>
        <p:spPr>
          <a:xfrm>
            <a:off x="9903820" y="261755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a:p>
            <a:pPr algn="ctr">
              <a:defRPr/>
            </a:pPr>
            <a:r>
              <a:rPr lang="en-US" altLang="ko-KR" sz="900" dirty="0">
                <a:solidFill>
                  <a:schemeClr val="tx1"/>
                </a:solidFill>
              </a:rPr>
              <a:t>PW</a:t>
            </a:r>
            <a:endParaRPr lang="ko-KR" altLang="en-US" sz="900" dirty="0">
              <a:solidFill>
                <a:schemeClr val="tx1"/>
              </a:solidFill>
            </a:endParaRPr>
          </a:p>
        </p:txBody>
      </p:sp>
      <p:sp>
        <p:nvSpPr>
          <p:cNvPr id="195" name="순서도: 문서 194"/>
          <p:cNvSpPr/>
          <p:nvPr/>
        </p:nvSpPr>
        <p:spPr>
          <a:xfrm>
            <a:off x="9728864" y="2138154"/>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myPage_password.jsp</a:t>
            </a:r>
            <a:endParaRPr lang="ko-KR" altLang="en-US" sz="900">
              <a:solidFill>
                <a:schemeClr val="tx1"/>
              </a:solidFill>
            </a:endParaRPr>
          </a:p>
        </p:txBody>
      </p:sp>
      <p:cxnSp>
        <p:nvCxnSpPr>
          <p:cNvPr id="196" name="직선 화살표 연결선 195"/>
          <p:cNvCxnSpPr/>
          <p:nvPr/>
        </p:nvCxnSpPr>
        <p:spPr>
          <a:xfrm>
            <a:off x="10415888" y="243205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10061518" y="3120552"/>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인증</a:t>
            </a:r>
          </a:p>
        </p:txBody>
      </p:sp>
      <p:cxnSp>
        <p:nvCxnSpPr>
          <p:cNvPr id="198" name="직선 화살표 연결선 197"/>
          <p:cNvCxnSpPr/>
          <p:nvPr/>
        </p:nvCxnSpPr>
        <p:spPr>
          <a:xfrm>
            <a:off x="10423394" y="29193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57385" y="4556835"/>
            <a:ext cx="375452" cy="375452"/>
          </a:xfrm>
          <a:prstGeom prst="rect">
            <a:avLst/>
          </a:prstGeom>
        </p:spPr>
      </p:pic>
      <p:sp>
        <p:nvSpPr>
          <p:cNvPr id="208" name="직사각형 207"/>
          <p:cNvSpPr/>
          <p:nvPr/>
        </p:nvSpPr>
        <p:spPr>
          <a:xfrm>
            <a:off x="11295076" y="4832938"/>
            <a:ext cx="784624" cy="200055"/>
          </a:xfrm>
          <a:prstGeom prst="rect">
            <a:avLst/>
          </a:prstGeom>
        </p:spPr>
        <p:txBody>
          <a:bodyPr wrap="square">
            <a:spAutoFit/>
          </a:bodyPr>
          <a:lstStyle/>
          <a:p>
            <a:pPr lvl="0">
              <a:defRPr/>
            </a:pPr>
            <a:r>
              <a:rPr lang="en-US" altLang="ko-KR" sz="700" dirty="0"/>
              <a:t>TABLE_USER</a:t>
            </a:r>
          </a:p>
        </p:txBody>
      </p:sp>
      <p:cxnSp>
        <p:nvCxnSpPr>
          <p:cNvPr id="212" name="직선 화살표 연결선 211"/>
          <p:cNvCxnSpPr/>
          <p:nvPr/>
        </p:nvCxnSpPr>
        <p:spPr>
          <a:xfrm>
            <a:off x="10432353" y="34028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870937"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222" name="직선 화살표 연결선 221"/>
          <p:cNvCxnSpPr/>
          <p:nvPr/>
        </p:nvCxnSpPr>
        <p:spPr>
          <a:xfrm>
            <a:off x="10423191" y="492361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9699255" y="3216251"/>
            <a:ext cx="343364" cy="215444"/>
          </a:xfrm>
          <a:prstGeom prst="rect">
            <a:avLst/>
          </a:prstGeom>
        </p:spPr>
        <p:txBody>
          <a:bodyPr wrap="none">
            <a:spAutoFit/>
          </a:bodyPr>
          <a:lstStyle/>
          <a:p>
            <a:pPr lvl="0">
              <a:defRPr/>
            </a:pPr>
            <a:r>
              <a:rPr lang="en-US" altLang="ko-KR" sz="800"/>
              <a:t>NO</a:t>
            </a:r>
            <a:endParaRPr lang="ko-KR" altLang="en-US" sz="800"/>
          </a:p>
        </p:txBody>
      </p:sp>
      <p:sp>
        <p:nvSpPr>
          <p:cNvPr id="224" name="직사각형 223"/>
          <p:cNvSpPr/>
          <p:nvPr/>
        </p:nvSpPr>
        <p:spPr>
          <a:xfrm>
            <a:off x="10398580" y="3392680"/>
            <a:ext cx="351378" cy="215444"/>
          </a:xfrm>
          <a:prstGeom prst="rect">
            <a:avLst/>
          </a:prstGeom>
        </p:spPr>
        <p:txBody>
          <a:bodyPr wrap="none">
            <a:spAutoFit/>
          </a:bodyPr>
          <a:lstStyle/>
          <a:p>
            <a:pPr lvl="0">
              <a:defRPr/>
            </a:pPr>
            <a:r>
              <a:rPr lang="en-US" altLang="ko-KR" sz="800"/>
              <a:t>YES</a:t>
            </a:r>
            <a:endParaRPr lang="ko-KR" altLang="en-US" sz="800"/>
          </a:p>
        </p:txBody>
      </p:sp>
      <p:cxnSp>
        <p:nvCxnSpPr>
          <p:cNvPr id="225" name="연결선: 꺾임 224"/>
          <p:cNvCxnSpPr>
            <a:stCxn id="197" idx="1"/>
            <a:endCxn id="194" idx="2"/>
          </p:cNvCxnSpPr>
          <p:nvPr/>
        </p:nvCxnSpPr>
        <p:spPr>
          <a:xfrm rot="10800000">
            <a:off x="10006234" y="2767065"/>
            <a:ext cx="55284" cy="497698"/>
          </a:xfrm>
          <a:prstGeom prst="bentConnector3">
            <a:avLst>
              <a:gd name="adj1" fmla="val 69875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p:cNvSpPr/>
          <p:nvPr/>
        </p:nvSpPr>
        <p:spPr>
          <a:xfrm>
            <a:off x="1528147" y="2573377"/>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myPage_email.jsp</a:t>
            </a:r>
            <a:endParaRPr lang="ko-KR" altLang="en-US" sz="900">
              <a:solidFill>
                <a:schemeClr val="tx1"/>
              </a:solidFill>
            </a:endParaRPr>
          </a:p>
        </p:txBody>
      </p:sp>
      <p:cxnSp>
        <p:nvCxnSpPr>
          <p:cNvPr id="78" name="직선 화살표 연결선 77"/>
          <p:cNvCxnSpPr/>
          <p:nvPr/>
        </p:nvCxnSpPr>
        <p:spPr>
          <a:xfrm>
            <a:off x="2083429" y="28742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  자동 생성된 설명"/>
          <p:cNvPicPr>
            <a:picLocks noChangeAspect="1"/>
          </p:cNvPicPr>
          <p:nvPr/>
        </p:nvPicPr>
        <p:blipFill rotWithShape="1">
          <a:blip r:embed="rId3"/>
          <a:stretch>
            <a:fillRect/>
          </a:stretch>
        </p:blipFill>
        <p:spPr>
          <a:xfrm>
            <a:off x="5861420" y="3493969"/>
            <a:ext cx="453468" cy="453468"/>
          </a:xfrm>
          <a:prstGeom prst="rect">
            <a:avLst/>
          </a:prstGeom>
        </p:spPr>
      </p:pic>
      <p:sp>
        <p:nvSpPr>
          <p:cNvPr id="83" name="직사각형 82"/>
          <p:cNvSpPr/>
          <p:nvPr/>
        </p:nvSpPr>
        <p:spPr>
          <a:xfrm>
            <a:off x="5731497" y="3803327"/>
            <a:ext cx="784624" cy="200055"/>
          </a:xfrm>
          <a:prstGeom prst="rect">
            <a:avLst/>
          </a:prstGeom>
        </p:spPr>
        <p:txBody>
          <a:bodyPr wrap="square">
            <a:spAutoFit/>
          </a:bodyPr>
          <a:lstStyle/>
          <a:p>
            <a:pPr lvl="0">
              <a:defRPr/>
            </a:pPr>
            <a:r>
              <a:rPr lang="en-US" altLang="ko-KR" sz="700" dirty="0"/>
              <a:t>TABLE_USER</a:t>
            </a:r>
          </a:p>
        </p:txBody>
      </p:sp>
      <p:sp>
        <p:nvSpPr>
          <p:cNvPr id="87" name="순서도: 처리 86"/>
          <p:cNvSpPr/>
          <p:nvPr/>
        </p:nvSpPr>
        <p:spPr>
          <a:xfrm>
            <a:off x="4073224" y="4119047"/>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이메일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88" name="순서도: 수행의 시작/종료 87"/>
          <p:cNvSpPr/>
          <p:nvPr/>
        </p:nvSpPr>
        <p:spPr>
          <a:xfrm>
            <a:off x="4453860" y="432447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92" name="순서도: 문서 91"/>
          <p:cNvSpPr/>
          <p:nvPr/>
        </p:nvSpPr>
        <p:spPr>
          <a:xfrm>
            <a:off x="4168058" y="4653328"/>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136" name="직선 화살표 연결선 135"/>
          <p:cNvCxnSpPr/>
          <p:nvPr/>
        </p:nvCxnSpPr>
        <p:spPr>
          <a:xfrm>
            <a:off x="2115932" y="44288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p:cNvSpPr/>
          <p:nvPr/>
        </p:nvSpPr>
        <p:spPr>
          <a:xfrm>
            <a:off x="1571172" y="308087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a:t>
            </a:r>
          </a:p>
        </p:txBody>
      </p:sp>
      <p:sp>
        <p:nvSpPr>
          <p:cNvPr id="138" name="순서도: 처리 137"/>
          <p:cNvSpPr/>
          <p:nvPr/>
        </p:nvSpPr>
        <p:spPr>
          <a:xfrm>
            <a:off x="1571172" y="35851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40" name="직선 화살표 연결선 139"/>
          <p:cNvCxnSpPr/>
          <p:nvPr/>
        </p:nvCxnSpPr>
        <p:spPr>
          <a:xfrm>
            <a:off x="2083240" y="33785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a:off x="2086793" y="390284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p:cNvCxnSpPr>
            <a:cxnSpLocks/>
            <a:stCxn id="82" idx="1"/>
            <a:endCxn id="137" idx="1"/>
          </p:cNvCxnSpPr>
          <p:nvPr/>
        </p:nvCxnSpPr>
        <p:spPr>
          <a:xfrm rot="10800000" flipH="1">
            <a:off x="1173170" y="3080872"/>
            <a:ext cx="910070" cy="1218263"/>
          </a:xfrm>
          <a:prstGeom prst="bentConnector4">
            <a:avLst>
              <a:gd name="adj1" fmla="val -1322"/>
              <a:gd name="adj2" fmla="val 1079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1117843" y="396308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45" name="직사각형 144"/>
          <p:cNvSpPr/>
          <p:nvPr/>
        </p:nvSpPr>
        <p:spPr>
          <a:xfrm>
            <a:off x="2137179" y="4420204"/>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46" name="직선 화살표 연결선 145"/>
          <p:cNvCxnSpPr/>
          <p:nvPr/>
        </p:nvCxnSpPr>
        <p:spPr>
          <a:xfrm>
            <a:off x="2115932" y="494067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p:cNvSpPr/>
          <p:nvPr/>
        </p:nvSpPr>
        <p:spPr>
          <a:xfrm>
            <a:off x="1363701" y="4641645"/>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sp>
        <p:nvSpPr>
          <p:cNvPr id="148" name="순서도: 처리 147"/>
          <p:cNvSpPr/>
          <p:nvPr/>
        </p:nvSpPr>
        <p:spPr>
          <a:xfrm>
            <a:off x="1603864" y="514486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확인</a:t>
            </a:r>
          </a:p>
        </p:txBody>
      </p:sp>
      <p:cxnSp>
        <p:nvCxnSpPr>
          <p:cNvPr id="151" name="연결선: 꺾임 150"/>
          <p:cNvCxnSpPr>
            <a:cxnSpLocks/>
            <a:stCxn id="84" idx="1"/>
            <a:endCxn id="147" idx="5"/>
          </p:cNvCxnSpPr>
          <p:nvPr/>
        </p:nvCxnSpPr>
        <p:spPr>
          <a:xfrm rot="10800000" flipV="1">
            <a:off x="2658870" y="2683777"/>
            <a:ext cx="783880" cy="210738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3075596" y="270781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53" name="직사각형 152"/>
          <p:cNvSpPr/>
          <p:nvPr/>
        </p:nvSpPr>
        <p:spPr>
          <a:xfrm>
            <a:off x="4688789" y="288663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55" name="순서도: 처리 154"/>
          <p:cNvSpPr/>
          <p:nvPr/>
        </p:nvSpPr>
        <p:spPr>
          <a:xfrm>
            <a:off x="4269143" y="3097670"/>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 변경</a:t>
            </a:r>
          </a:p>
        </p:txBody>
      </p:sp>
      <p:cxnSp>
        <p:nvCxnSpPr>
          <p:cNvPr id="157" name="직선 화살표 연결선 156"/>
          <p:cNvCxnSpPr/>
          <p:nvPr/>
        </p:nvCxnSpPr>
        <p:spPr>
          <a:xfrm>
            <a:off x="4702659" y="33831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p:cNvCxnSpPr/>
          <p:nvPr/>
        </p:nvCxnSpPr>
        <p:spPr>
          <a:xfrm>
            <a:off x="4702659" y="390058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a:off x="4702659" y="44570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p:cNvCxnSpPr>
            <a:cxnSpLocks/>
            <a:stCxn id="148" idx="2"/>
            <a:endCxn id="84" idx="0"/>
          </p:cNvCxnSpPr>
          <p:nvPr/>
        </p:nvCxnSpPr>
        <p:spPr>
          <a:xfrm rot="5400000" flipH="1" flipV="1">
            <a:off x="1898953" y="2693008"/>
            <a:ext cx="2986502" cy="2552544"/>
          </a:xfrm>
          <a:prstGeom prst="bentConnector5">
            <a:avLst>
              <a:gd name="adj1" fmla="val -7654"/>
              <a:gd name="adj2" fmla="val 39320"/>
              <a:gd name="adj3" fmla="val 10765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p:cNvCxnSpPr/>
          <p:nvPr/>
        </p:nvCxnSpPr>
        <p:spPr>
          <a:xfrm>
            <a:off x="4688620" y="28910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p:cNvCxnSpPr/>
          <p:nvPr/>
        </p:nvCxnSpPr>
        <p:spPr>
          <a:xfrm>
            <a:off x="7709403" y="25854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p:cNvSpPr/>
          <p:nvPr/>
        </p:nvSpPr>
        <p:spPr>
          <a:xfrm>
            <a:off x="7183745" y="280056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검색</a:t>
            </a:r>
          </a:p>
        </p:txBody>
      </p:sp>
      <p:sp>
        <p:nvSpPr>
          <p:cNvPr id="168" name="순서도: 데이터 167"/>
          <p:cNvSpPr/>
          <p:nvPr/>
        </p:nvSpPr>
        <p:spPr>
          <a:xfrm>
            <a:off x="6765287" y="3322633"/>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ADDRESS_DETAIL</a:t>
            </a:r>
          </a:p>
        </p:txBody>
      </p:sp>
      <p:cxnSp>
        <p:nvCxnSpPr>
          <p:cNvPr id="169" name="직선 화살표 연결선 168"/>
          <p:cNvCxnSpPr/>
          <p:nvPr/>
        </p:nvCxnSpPr>
        <p:spPr>
          <a:xfrm>
            <a:off x="7720238" y="31182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p:cNvSpPr/>
          <p:nvPr/>
        </p:nvSpPr>
        <p:spPr>
          <a:xfrm>
            <a:off x="7298583" y="3845624"/>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 변경</a:t>
            </a:r>
          </a:p>
        </p:txBody>
      </p:sp>
      <p:cxnSp>
        <p:nvCxnSpPr>
          <p:cNvPr id="171" name="직선 화살표 연결선 170"/>
          <p:cNvCxnSpPr/>
          <p:nvPr/>
        </p:nvCxnSpPr>
        <p:spPr>
          <a:xfrm>
            <a:off x="7720238" y="36281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p:nvPr/>
        </p:nvCxnSpPr>
        <p:spPr>
          <a:xfrm>
            <a:off x="7724247" y="41381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5" name="순서도: 처리 174"/>
          <p:cNvSpPr/>
          <p:nvPr/>
        </p:nvSpPr>
        <p:spPr>
          <a:xfrm>
            <a:off x="7121090" y="4925761"/>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주소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76" name="순서도: 수행의 시작/종료 175"/>
          <p:cNvSpPr/>
          <p:nvPr/>
        </p:nvSpPr>
        <p:spPr>
          <a:xfrm>
            <a:off x="7501726" y="513119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200" name="순서도: 문서 199"/>
          <p:cNvSpPr/>
          <p:nvPr/>
        </p:nvSpPr>
        <p:spPr>
          <a:xfrm>
            <a:off x="7215924" y="546004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01" name="직선 화살표 연결선 200"/>
          <p:cNvCxnSpPr/>
          <p:nvPr/>
        </p:nvCxnSpPr>
        <p:spPr>
          <a:xfrm>
            <a:off x="7750525" y="52637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p:nvPr/>
        </p:nvCxnSpPr>
        <p:spPr>
          <a:xfrm>
            <a:off x="7728988" y="47313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5" name="순서도: 데이터 204"/>
          <p:cNvSpPr/>
          <p:nvPr/>
        </p:nvSpPr>
        <p:spPr>
          <a:xfrm>
            <a:off x="9903820" y="36079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206" name="직사각형 205"/>
          <p:cNvSpPr/>
          <p:nvPr/>
        </p:nvSpPr>
        <p:spPr>
          <a:xfrm>
            <a:off x="10886687" y="3510629"/>
            <a:ext cx="1067872" cy="415498"/>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NEW PW</a:t>
            </a:r>
          </a:p>
          <a:p>
            <a:pPr lvl="0">
              <a:defRPr/>
            </a:pPr>
            <a:r>
              <a:rPr lang="en-US" altLang="ko-KR" sz="700" dirty="0"/>
              <a:t>   - CHECK NEW PW</a:t>
            </a:r>
          </a:p>
        </p:txBody>
      </p:sp>
      <p:cxnSp>
        <p:nvCxnSpPr>
          <p:cNvPr id="209" name="직선 화살표 연결선 208"/>
          <p:cNvCxnSpPr/>
          <p:nvPr/>
        </p:nvCxnSpPr>
        <p:spPr>
          <a:xfrm>
            <a:off x="10415888" y="38993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p:cNvSpPr/>
          <p:nvPr/>
        </p:nvSpPr>
        <p:spPr>
          <a:xfrm>
            <a:off x="9904266" y="4108001"/>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 변경</a:t>
            </a:r>
          </a:p>
        </p:txBody>
      </p:sp>
      <p:cxnSp>
        <p:nvCxnSpPr>
          <p:cNvPr id="218" name="직선 화살표 연결선 217"/>
          <p:cNvCxnSpPr/>
          <p:nvPr/>
        </p:nvCxnSpPr>
        <p:spPr>
          <a:xfrm>
            <a:off x="10415888" y="43971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p:cNvSpPr/>
          <p:nvPr/>
        </p:nvSpPr>
        <p:spPr>
          <a:xfrm>
            <a:off x="9847127" y="511254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220" name="직선 화살표 연결선 219"/>
          <p:cNvCxnSpPr/>
          <p:nvPr/>
        </p:nvCxnSpPr>
        <p:spPr>
          <a:xfrm>
            <a:off x="10421091" y="543020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판단 81">
            <a:extLst>
              <a:ext uri="{FF2B5EF4-FFF2-40B4-BE49-F238E27FC236}">
                <a16:creationId xmlns:a16="http://schemas.microsoft.com/office/drawing/2014/main" id="{2836EF81-0E0F-4F3F-8B0D-8DABD5E3B92B}"/>
              </a:ext>
            </a:extLst>
          </p:cNvPr>
          <p:cNvSpPr/>
          <p:nvPr/>
        </p:nvSpPr>
        <p:spPr>
          <a:xfrm>
            <a:off x="1173170" y="4110174"/>
            <a:ext cx="184763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UserCheckEamilOkAction.java</a:t>
            </a:r>
            <a:endParaRPr lang="ko-KR" altLang="en-US" sz="800" dirty="0">
              <a:solidFill>
                <a:schemeClr val="tx1"/>
              </a:solidFill>
            </a:endParaRPr>
          </a:p>
        </p:txBody>
      </p:sp>
      <p:sp>
        <p:nvSpPr>
          <p:cNvPr id="84" name="순서도: 판단 83">
            <a:extLst>
              <a:ext uri="{FF2B5EF4-FFF2-40B4-BE49-F238E27FC236}">
                <a16:creationId xmlns:a16="http://schemas.microsoft.com/office/drawing/2014/main" id="{57D09CB8-88EB-468A-BE87-97C4C69FE8E1}"/>
              </a:ext>
            </a:extLst>
          </p:cNvPr>
          <p:cNvSpPr/>
          <p:nvPr/>
        </p:nvSpPr>
        <p:spPr>
          <a:xfrm>
            <a:off x="3442750" y="2476029"/>
            <a:ext cx="2451451" cy="41549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UserVerifyEmailCheckAction.java</a:t>
            </a:r>
            <a:endParaRPr lang="ko-KR" altLang="en-US" sz="800" dirty="0">
              <a:solidFill>
                <a:schemeClr val="tx1"/>
              </a:solidFill>
            </a:endParaRPr>
          </a:p>
        </p:txBody>
      </p:sp>
      <p:cxnSp>
        <p:nvCxnSpPr>
          <p:cNvPr id="103" name="직선 화살표 연결선 102">
            <a:extLst>
              <a:ext uri="{FF2B5EF4-FFF2-40B4-BE49-F238E27FC236}">
                <a16:creationId xmlns:a16="http://schemas.microsoft.com/office/drawing/2014/main" id="{5AA0FFF9-1BB8-4565-B93E-85EEC8692187}"/>
              </a:ext>
            </a:extLst>
          </p:cNvPr>
          <p:cNvCxnSpPr>
            <a:cxnSpLocks/>
          </p:cNvCxnSpPr>
          <p:nvPr/>
        </p:nvCxnSpPr>
        <p:spPr>
          <a:xfrm>
            <a:off x="5643586" y="3672663"/>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48C0AC04-9FD1-401C-BC5A-9AEBF6F92202}"/>
              </a:ext>
            </a:extLst>
          </p:cNvPr>
          <p:cNvCxnSpPr>
            <a:cxnSpLocks/>
          </p:cNvCxnSpPr>
          <p:nvPr/>
        </p:nvCxnSpPr>
        <p:spPr>
          <a:xfrm flipH="1">
            <a:off x="5638128" y="3802824"/>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5" name="순서도: 판단 104">
            <a:extLst>
              <a:ext uri="{FF2B5EF4-FFF2-40B4-BE49-F238E27FC236}">
                <a16:creationId xmlns:a16="http://schemas.microsoft.com/office/drawing/2014/main" id="{3EF2DA87-7114-46E0-8B4E-CF459D8F34A1}"/>
              </a:ext>
            </a:extLst>
          </p:cNvPr>
          <p:cNvSpPr/>
          <p:nvPr/>
        </p:nvSpPr>
        <p:spPr>
          <a:xfrm>
            <a:off x="3716231" y="3575777"/>
            <a:ext cx="192735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UserEmailModifyAction.java</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id="{2533B535-3879-459D-8CB4-EA481B102B71}"/>
              </a:ext>
            </a:extLst>
          </p:cNvPr>
          <p:cNvSpPr/>
          <p:nvPr/>
        </p:nvSpPr>
        <p:spPr>
          <a:xfrm>
            <a:off x="4355212" y="3919654"/>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07" name="직선 화살표 연결선 106">
            <a:extLst>
              <a:ext uri="{FF2B5EF4-FFF2-40B4-BE49-F238E27FC236}">
                <a16:creationId xmlns:a16="http://schemas.microsoft.com/office/drawing/2014/main" id="{C7893D6B-2FB8-44DD-BBBE-323CAF460A07}"/>
              </a:ext>
            </a:extLst>
          </p:cNvPr>
          <p:cNvCxnSpPr>
            <a:cxnSpLocks/>
          </p:cNvCxnSpPr>
          <p:nvPr/>
        </p:nvCxnSpPr>
        <p:spPr>
          <a:xfrm>
            <a:off x="11280775" y="4678822"/>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247326E3-315D-4DE3-A725-5D7AC12F31BD}"/>
              </a:ext>
            </a:extLst>
          </p:cNvPr>
          <p:cNvCxnSpPr>
            <a:cxnSpLocks/>
          </p:cNvCxnSpPr>
          <p:nvPr/>
        </p:nvCxnSpPr>
        <p:spPr>
          <a:xfrm flipH="1">
            <a:off x="11275317" y="4771965"/>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1EA63BF4-0C77-4540-9884-D52A0C4F3946}"/>
              </a:ext>
            </a:extLst>
          </p:cNvPr>
          <p:cNvCxnSpPr>
            <a:cxnSpLocks/>
          </p:cNvCxnSpPr>
          <p:nvPr/>
        </p:nvCxnSpPr>
        <p:spPr>
          <a:xfrm rot="16200000" flipH="1">
            <a:off x="5305988" y="3357262"/>
            <a:ext cx="180348" cy="138470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문서 111">
            <a:extLst>
              <a:ext uri="{FF2B5EF4-FFF2-40B4-BE49-F238E27FC236}">
                <a16:creationId xmlns:a16="http://schemas.microsoft.com/office/drawing/2014/main" id="{9F795D04-0470-4F75-B1BA-DD604CCB3AE6}"/>
              </a:ext>
            </a:extLst>
          </p:cNvPr>
          <p:cNvSpPr/>
          <p:nvPr/>
        </p:nvSpPr>
        <p:spPr>
          <a:xfrm>
            <a:off x="5530014" y="4134045"/>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15" name="직사각형 114">
            <a:extLst>
              <a:ext uri="{FF2B5EF4-FFF2-40B4-BE49-F238E27FC236}">
                <a16:creationId xmlns:a16="http://schemas.microsoft.com/office/drawing/2014/main" id="{72C1ACCD-B745-4CEC-99A5-5F251B47603E}"/>
              </a:ext>
            </a:extLst>
          </p:cNvPr>
          <p:cNvSpPr/>
          <p:nvPr/>
        </p:nvSpPr>
        <p:spPr>
          <a:xfrm>
            <a:off x="5192287" y="386155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16" name="순서도: 판단 115">
            <a:extLst>
              <a:ext uri="{FF2B5EF4-FFF2-40B4-BE49-F238E27FC236}">
                <a16:creationId xmlns:a16="http://schemas.microsoft.com/office/drawing/2014/main" id="{6EA79EA7-17F7-424B-A84B-5EC4E006B705}"/>
              </a:ext>
            </a:extLst>
          </p:cNvPr>
          <p:cNvSpPr/>
          <p:nvPr/>
        </p:nvSpPr>
        <p:spPr>
          <a:xfrm>
            <a:off x="6645762" y="4336803"/>
            <a:ext cx="21664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UserAddressModifyAction.java</a:t>
            </a:r>
            <a:endParaRPr lang="ko-KR" altLang="en-US" sz="800" dirty="0">
              <a:solidFill>
                <a:schemeClr val="tx1"/>
              </a:solidFill>
            </a:endParaRPr>
          </a:p>
        </p:txBody>
      </p:sp>
      <p:sp>
        <p:nvSpPr>
          <p:cNvPr id="117" name="순서도: 판단 116">
            <a:extLst>
              <a:ext uri="{FF2B5EF4-FFF2-40B4-BE49-F238E27FC236}">
                <a16:creationId xmlns:a16="http://schemas.microsoft.com/office/drawing/2014/main" id="{EF04B97F-22D5-4E05-9ECE-C37F21EEACAD}"/>
              </a:ext>
            </a:extLst>
          </p:cNvPr>
          <p:cNvSpPr/>
          <p:nvPr/>
        </p:nvSpPr>
        <p:spPr>
          <a:xfrm>
            <a:off x="9551307" y="4584494"/>
            <a:ext cx="173617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UserPwModifyAction.java</a:t>
            </a:r>
            <a:endParaRPr lang="ko-KR" altLang="en-US" sz="800" dirty="0">
              <a:solidFill>
                <a:schemeClr val="tx1"/>
              </a:solidFill>
            </a:endParaRPr>
          </a:p>
        </p:txBody>
      </p:sp>
      <p:pic>
        <p:nvPicPr>
          <p:cNvPr id="118" name="그림 117" descr="모니터, 컴퓨터이(가) 표시된 사진  자동 생성된 설명">
            <a:extLst>
              <a:ext uri="{FF2B5EF4-FFF2-40B4-BE49-F238E27FC236}">
                <a16:creationId xmlns:a16="http://schemas.microsoft.com/office/drawing/2014/main" id="{623F195B-93D2-4142-AA7C-6D7F1779FAB0}"/>
              </a:ext>
            </a:extLst>
          </p:cNvPr>
          <p:cNvPicPr>
            <a:picLocks noChangeAspect="1"/>
          </p:cNvPicPr>
          <p:nvPr/>
        </p:nvPicPr>
        <p:blipFill rotWithShape="1">
          <a:blip r:embed="rId3"/>
          <a:stretch>
            <a:fillRect/>
          </a:stretch>
        </p:blipFill>
        <p:spPr>
          <a:xfrm>
            <a:off x="9015018" y="4363441"/>
            <a:ext cx="375452" cy="375452"/>
          </a:xfrm>
          <a:prstGeom prst="rect">
            <a:avLst/>
          </a:prstGeom>
        </p:spPr>
      </p:pic>
      <p:cxnSp>
        <p:nvCxnSpPr>
          <p:cNvPr id="119" name="직선 화살표 연결선 118">
            <a:extLst>
              <a:ext uri="{FF2B5EF4-FFF2-40B4-BE49-F238E27FC236}">
                <a16:creationId xmlns:a16="http://schemas.microsoft.com/office/drawing/2014/main" id="{71401FFB-19BE-4AD9-A51C-74F8203F6836}"/>
              </a:ext>
            </a:extLst>
          </p:cNvPr>
          <p:cNvCxnSpPr>
            <a:cxnSpLocks/>
          </p:cNvCxnSpPr>
          <p:nvPr/>
        </p:nvCxnSpPr>
        <p:spPr>
          <a:xfrm>
            <a:off x="8838408" y="4485428"/>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5F85D611-9EE2-449B-AFB5-94C03EC51DF3}"/>
              </a:ext>
            </a:extLst>
          </p:cNvPr>
          <p:cNvCxnSpPr>
            <a:cxnSpLocks/>
          </p:cNvCxnSpPr>
          <p:nvPr/>
        </p:nvCxnSpPr>
        <p:spPr>
          <a:xfrm flipH="1">
            <a:off x="8832950" y="4578571"/>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8B78FBA6-8432-43F5-B1ED-90134D9340B0}"/>
              </a:ext>
            </a:extLst>
          </p:cNvPr>
          <p:cNvSpPr/>
          <p:nvPr/>
        </p:nvSpPr>
        <p:spPr>
          <a:xfrm>
            <a:off x="8904536" y="4644533"/>
            <a:ext cx="784624" cy="200055"/>
          </a:xfrm>
          <a:prstGeom prst="rect">
            <a:avLst/>
          </a:prstGeom>
        </p:spPr>
        <p:txBody>
          <a:bodyPr wrap="square">
            <a:spAutoFit/>
          </a:bodyPr>
          <a:lstStyle/>
          <a:p>
            <a:pPr lvl="0">
              <a:defRPr/>
            </a:pPr>
            <a:r>
              <a:rPr lang="en-US" altLang="ko-KR" sz="700" dirty="0"/>
              <a:t>TABLE_USER</a:t>
            </a:r>
          </a:p>
        </p:txBody>
      </p:sp>
      <p:cxnSp>
        <p:nvCxnSpPr>
          <p:cNvPr id="122" name="연결선: 꺾임 121">
            <a:extLst>
              <a:ext uri="{FF2B5EF4-FFF2-40B4-BE49-F238E27FC236}">
                <a16:creationId xmlns:a16="http://schemas.microsoft.com/office/drawing/2014/main" id="{2068B776-D030-4467-B9DD-E6AE8C0C33AE}"/>
              </a:ext>
            </a:extLst>
          </p:cNvPr>
          <p:cNvCxnSpPr>
            <a:cxnSpLocks/>
            <a:stCxn id="116" idx="2"/>
            <a:endCxn id="123" idx="0"/>
          </p:cNvCxnSpPr>
          <p:nvPr/>
        </p:nvCxnSpPr>
        <p:spPr>
          <a:xfrm rot="16200000" flipH="1">
            <a:off x="7913629" y="4530082"/>
            <a:ext cx="743488" cy="1112770"/>
          </a:xfrm>
          <a:prstGeom prst="bentConnector3">
            <a:avLst>
              <a:gd name="adj1" fmla="val 1197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문서 122">
            <a:extLst>
              <a:ext uri="{FF2B5EF4-FFF2-40B4-BE49-F238E27FC236}">
                <a16:creationId xmlns:a16="http://schemas.microsoft.com/office/drawing/2014/main" id="{92EC24BD-3B73-4821-858D-337EA9FA34B7}"/>
              </a:ext>
            </a:extLst>
          </p:cNvPr>
          <p:cNvSpPr/>
          <p:nvPr/>
        </p:nvSpPr>
        <p:spPr>
          <a:xfrm>
            <a:off x="8307157" y="545821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24" name="직사각형 123">
            <a:extLst>
              <a:ext uri="{FF2B5EF4-FFF2-40B4-BE49-F238E27FC236}">
                <a16:creationId xmlns:a16="http://schemas.microsoft.com/office/drawing/2014/main" id="{B36EB146-E05F-4D2F-B803-99883A4AB03C}"/>
              </a:ext>
            </a:extLst>
          </p:cNvPr>
          <p:cNvSpPr/>
          <p:nvPr/>
        </p:nvSpPr>
        <p:spPr>
          <a:xfrm>
            <a:off x="8448822" y="4823189"/>
            <a:ext cx="343364" cy="215444"/>
          </a:xfrm>
          <a:prstGeom prst="rect">
            <a:avLst/>
          </a:prstGeom>
        </p:spPr>
        <p:txBody>
          <a:bodyPr wrap="square">
            <a:spAutoFit/>
          </a:bodyPr>
          <a:lstStyle/>
          <a:p>
            <a:pPr lvl="0">
              <a:defRPr/>
            </a:pPr>
            <a:r>
              <a:rPr lang="en-US" altLang="ko-KR" sz="800" dirty="0"/>
              <a:t>NO</a:t>
            </a:r>
            <a:endParaRPr lang="ko-KR" altLang="en-US" sz="800" dirty="0"/>
          </a:p>
        </p:txBody>
      </p:sp>
      <p:cxnSp>
        <p:nvCxnSpPr>
          <p:cNvPr id="134" name="연결선: 꺾임 133">
            <a:extLst>
              <a:ext uri="{FF2B5EF4-FFF2-40B4-BE49-F238E27FC236}">
                <a16:creationId xmlns:a16="http://schemas.microsoft.com/office/drawing/2014/main" id="{54597801-F60E-4A82-AF46-358732FBDCE2}"/>
              </a:ext>
            </a:extLst>
          </p:cNvPr>
          <p:cNvCxnSpPr>
            <a:cxnSpLocks/>
            <a:stCxn id="117" idx="2"/>
            <a:endCxn id="135" idx="0"/>
          </p:cNvCxnSpPr>
          <p:nvPr/>
        </p:nvCxnSpPr>
        <p:spPr>
          <a:xfrm rot="16200000" flipH="1">
            <a:off x="10631698" y="4750112"/>
            <a:ext cx="671965" cy="1096568"/>
          </a:xfrm>
          <a:prstGeom prst="bentConnector3">
            <a:avLst>
              <a:gd name="adj1" fmla="val 792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5" name="순서도: 문서 134">
            <a:extLst>
              <a:ext uri="{FF2B5EF4-FFF2-40B4-BE49-F238E27FC236}">
                <a16:creationId xmlns:a16="http://schemas.microsoft.com/office/drawing/2014/main" id="{AD10B2F8-F51F-4496-BF0B-8FC73CBD4069}"/>
              </a:ext>
            </a:extLst>
          </p:cNvPr>
          <p:cNvSpPr/>
          <p:nvPr/>
        </p:nvSpPr>
        <p:spPr>
          <a:xfrm>
            <a:off x="10981363"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50" name="직사각형 149">
            <a:extLst>
              <a:ext uri="{FF2B5EF4-FFF2-40B4-BE49-F238E27FC236}">
                <a16:creationId xmlns:a16="http://schemas.microsoft.com/office/drawing/2014/main" id="{6AF8F038-E7EB-40E7-91F1-347EDFAE4212}"/>
              </a:ext>
            </a:extLst>
          </p:cNvPr>
          <p:cNvSpPr/>
          <p:nvPr/>
        </p:nvSpPr>
        <p:spPr>
          <a:xfrm>
            <a:off x="11159521" y="5023386"/>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2945287"/>
              </p:ext>
            </p:extLst>
          </p:nvPr>
        </p:nvGraphicFramePr>
        <p:xfrm>
          <a:off x="1197870" y="1700808"/>
          <a:ext cx="9796259" cy="3960440"/>
        </p:xfrm>
        <a:graphic>
          <a:graphicData uri="http://schemas.openxmlformats.org/drawingml/2006/table">
            <a:tbl>
              <a:tblPr>
                <a:tableStyleId>{5C22544A-7EE6-4342-B048-85BDC9FD1C3A}</a:tableStyleId>
              </a:tblPr>
              <a:tblGrid>
                <a:gridCol w="628173">
                  <a:extLst>
                    <a:ext uri="{9D8B030D-6E8A-4147-A177-3AD203B41FA5}">
                      <a16:colId xmlns:a16="http://schemas.microsoft.com/office/drawing/2014/main" val="20000"/>
                    </a:ext>
                  </a:extLst>
                </a:gridCol>
                <a:gridCol w="5566101">
                  <a:extLst>
                    <a:ext uri="{9D8B030D-6E8A-4147-A177-3AD203B41FA5}">
                      <a16:colId xmlns:a16="http://schemas.microsoft.com/office/drawing/2014/main" val="20001"/>
                    </a:ext>
                  </a:extLst>
                </a:gridCol>
                <a:gridCol w="3601985">
                  <a:extLst>
                    <a:ext uri="{9D8B030D-6E8A-4147-A177-3AD203B41FA5}">
                      <a16:colId xmlns:a16="http://schemas.microsoft.com/office/drawing/2014/main" val="3983091945"/>
                    </a:ext>
                  </a:extLst>
                </a:gridCol>
              </a:tblGrid>
              <a:tr h="342763">
                <a:tc rowSpan="2">
                  <a:txBody>
                    <a:bodyPr/>
                    <a:lstStyle/>
                    <a:p>
                      <a:pPr algn="ctr" latinLnBrk="1">
                        <a:defRPr/>
                      </a:pPr>
                      <a:r>
                        <a:rPr lang="en-US" altLang="ko-KR" sz="1000" b="1">
                          <a:solidFill>
                            <a:schemeClr val="tx1"/>
                          </a:solidFill>
                        </a:rPr>
                        <a: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로그아웃</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11</a:t>
            </a:fld>
            <a:endParaRPr lang="en-US" altLang="en-US" sz="900"/>
          </a:p>
        </p:txBody>
      </p:sp>
      <p:sp>
        <p:nvSpPr>
          <p:cNvPr id="65" name="순서도: 데이터 64"/>
          <p:cNvSpPr/>
          <p:nvPr/>
        </p:nvSpPr>
        <p:spPr>
          <a:xfrm>
            <a:off x="3672266" y="271139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66" name="순서도: 문서 65"/>
          <p:cNvSpPr/>
          <p:nvPr/>
        </p:nvSpPr>
        <p:spPr>
          <a:xfrm>
            <a:off x="3444841" y="2214454"/>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myPage_deleteAccount.jsp</a:t>
            </a:r>
            <a:endParaRPr lang="ko-KR" altLang="en-US" sz="900" dirty="0">
              <a:solidFill>
                <a:schemeClr val="tx1"/>
              </a:solidFill>
            </a:endParaRPr>
          </a:p>
        </p:txBody>
      </p:sp>
      <p:cxnSp>
        <p:nvCxnSpPr>
          <p:cNvPr id="68" name="직선 화살표 연결선 67"/>
          <p:cNvCxnSpPr/>
          <p:nvPr/>
        </p:nvCxnSpPr>
        <p:spPr>
          <a:xfrm>
            <a:off x="4184334" y="25022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p:cNvSpPr/>
          <p:nvPr/>
        </p:nvSpPr>
        <p:spPr>
          <a:xfrm>
            <a:off x="3815846" y="322262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인증</a:t>
            </a:r>
          </a:p>
        </p:txBody>
      </p:sp>
      <p:cxnSp>
        <p:nvCxnSpPr>
          <p:cNvPr id="73" name="직선 화살표 연결선 72"/>
          <p:cNvCxnSpPr/>
          <p:nvPr/>
        </p:nvCxnSpPr>
        <p:spPr>
          <a:xfrm>
            <a:off x="4184334" y="301858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a:off x="4189626" y="351021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p:cNvSpPr/>
          <p:nvPr/>
        </p:nvSpPr>
        <p:spPr>
          <a:xfrm>
            <a:off x="6168008" y="270892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sp>
        <p:nvSpPr>
          <p:cNvPr id="86" name="직사각형 85"/>
          <p:cNvSpPr/>
          <p:nvPr/>
        </p:nvSpPr>
        <p:spPr>
          <a:xfrm>
            <a:off x="3350106" y="3353067"/>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직사각형 89"/>
          <p:cNvSpPr/>
          <p:nvPr/>
        </p:nvSpPr>
        <p:spPr>
          <a:xfrm>
            <a:off x="4199389" y="3505393"/>
            <a:ext cx="351378" cy="215444"/>
          </a:xfrm>
          <a:prstGeom prst="rect">
            <a:avLst/>
          </a:prstGeom>
        </p:spPr>
        <p:txBody>
          <a:bodyPr wrap="none">
            <a:spAutoFit/>
          </a:bodyPr>
          <a:lstStyle/>
          <a:p>
            <a:pPr lvl="0">
              <a:defRPr/>
            </a:pPr>
            <a:r>
              <a:rPr lang="en-US" altLang="ko-KR" sz="800"/>
              <a:t>YES</a:t>
            </a:r>
            <a:endParaRPr lang="ko-KR" altLang="en-US" sz="800"/>
          </a:p>
        </p:txBody>
      </p:sp>
      <p:cxnSp>
        <p:nvCxnSpPr>
          <p:cNvPr id="91" name="연결선: 꺾임 90"/>
          <p:cNvCxnSpPr>
            <a:stCxn id="72" idx="1"/>
            <a:endCxn id="65" idx="2"/>
          </p:cNvCxnSpPr>
          <p:nvPr/>
        </p:nvCxnSpPr>
        <p:spPr>
          <a:xfrm rot="10800000">
            <a:off x="3774680" y="2860905"/>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p:nvPr/>
        </p:nvCxnSpPr>
        <p:spPr>
          <a:xfrm>
            <a:off x="4199389" y="40111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a:off x="4206664" y="450929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p:cNvSpPr/>
          <p:nvPr/>
        </p:nvSpPr>
        <p:spPr>
          <a:xfrm>
            <a:off x="6141666" y="2184628"/>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114" name="직선 화살표 연결선 113"/>
          <p:cNvCxnSpPr/>
          <p:nvPr/>
        </p:nvCxnSpPr>
        <p:spPr>
          <a:xfrm>
            <a:off x="6696602" y="25022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p:cNvSpPr/>
          <p:nvPr/>
        </p:nvSpPr>
        <p:spPr>
          <a:xfrm>
            <a:off x="2509291" y="2959702"/>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16" name="순서도: 수행의 시작/종료 115"/>
          <p:cNvSpPr/>
          <p:nvPr/>
        </p:nvSpPr>
        <p:spPr>
          <a:xfrm>
            <a:off x="2825883" y="3134199"/>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22" name="순서도: 데이터 121"/>
          <p:cNvSpPr/>
          <p:nvPr/>
        </p:nvSpPr>
        <p:spPr>
          <a:xfrm>
            <a:off x="3666025" y="372009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123" name="직사각형 122"/>
          <p:cNvSpPr/>
          <p:nvPr/>
        </p:nvSpPr>
        <p:spPr>
          <a:xfrm>
            <a:off x="4206664" y="40134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7" name="직사각형 126"/>
          <p:cNvSpPr/>
          <p:nvPr/>
        </p:nvSpPr>
        <p:spPr>
          <a:xfrm>
            <a:off x="3356788" y="4355840"/>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9" name="연결선: 꺾임 128"/>
          <p:cNvCxnSpPr/>
          <p:nvPr/>
        </p:nvCxnSpPr>
        <p:spPr>
          <a:xfrm rot="10800000">
            <a:off x="3781362" y="3863678"/>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p:cNvSpPr/>
          <p:nvPr/>
        </p:nvSpPr>
        <p:spPr>
          <a:xfrm>
            <a:off x="2515973" y="3962475"/>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32" name="순서도: 수행의 시작/종료 131"/>
          <p:cNvSpPr/>
          <p:nvPr/>
        </p:nvSpPr>
        <p:spPr>
          <a:xfrm>
            <a:off x="2832565" y="413697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33" name="순서도: 처리 132"/>
          <p:cNvSpPr/>
          <p:nvPr/>
        </p:nvSpPr>
        <p:spPr>
          <a:xfrm>
            <a:off x="3827953" y="4220877"/>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cxnSp>
        <p:nvCxnSpPr>
          <p:cNvPr id="140" name="연결선: 꺾임 139"/>
          <p:cNvCxnSpPr>
            <a:cxnSpLocks/>
            <a:stCxn id="33" idx="2"/>
            <a:endCxn id="111" idx="1"/>
          </p:cNvCxnSpPr>
          <p:nvPr/>
        </p:nvCxnSpPr>
        <p:spPr>
          <a:xfrm rot="5400000" flipH="1" flipV="1">
            <a:off x="3746406" y="2796443"/>
            <a:ext cx="2848241" cy="1942277"/>
          </a:xfrm>
          <a:prstGeom prst="bentConnector4">
            <a:avLst>
              <a:gd name="adj1" fmla="val -8026"/>
              <a:gd name="adj2" fmla="val 56317"/>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  자동 생성된 설명"/>
          <p:cNvPicPr>
            <a:picLocks noChangeAspect="1"/>
          </p:cNvPicPr>
          <p:nvPr/>
        </p:nvPicPr>
        <p:blipFill rotWithShape="1">
          <a:blip r:embed="rId2"/>
          <a:stretch>
            <a:fillRect/>
          </a:stretch>
        </p:blipFill>
        <p:spPr>
          <a:xfrm>
            <a:off x="5556656" y="4635681"/>
            <a:ext cx="611352" cy="611352"/>
          </a:xfrm>
          <a:prstGeom prst="rect">
            <a:avLst/>
          </a:prstGeom>
        </p:spPr>
      </p:pic>
      <p:sp>
        <p:nvSpPr>
          <p:cNvPr id="145" name="직사각형 144"/>
          <p:cNvSpPr/>
          <p:nvPr/>
        </p:nvSpPr>
        <p:spPr>
          <a:xfrm>
            <a:off x="5484129" y="5119703"/>
            <a:ext cx="881248" cy="230832"/>
          </a:xfrm>
          <a:prstGeom prst="rect">
            <a:avLst/>
          </a:prstGeom>
        </p:spPr>
        <p:txBody>
          <a:bodyPr wrap="square">
            <a:spAutoFit/>
          </a:bodyPr>
          <a:lstStyle/>
          <a:p>
            <a:pPr lvl="0">
              <a:defRPr/>
            </a:pPr>
            <a:r>
              <a:rPr lang="en-US" altLang="ko-KR" sz="900" dirty="0"/>
              <a:t>TABLE_USER</a:t>
            </a:r>
          </a:p>
        </p:txBody>
      </p:sp>
      <p:cxnSp>
        <p:nvCxnSpPr>
          <p:cNvPr id="147" name="직선 화살표 연결선 146"/>
          <p:cNvCxnSpPr/>
          <p:nvPr/>
        </p:nvCxnSpPr>
        <p:spPr>
          <a:xfrm>
            <a:off x="5317049" y="4941357"/>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3" name="순서도: 판단 32">
            <a:extLst>
              <a:ext uri="{FF2B5EF4-FFF2-40B4-BE49-F238E27FC236}">
                <a16:creationId xmlns:a16="http://schemas.microsoft.com/office/drawing/2014/main" id="{D1E4525E-AE20-4EA0-BD03-A802232DD1AA}"/>
              </a:ext>
            </a:extLst>
          </p:cNvPr>
          <p:cNvSpPr/>
          <p:nvPr/>
        </p:nvSpPr>
        <p:spPr>
          <a:xfrm>
            <a:off x="3135852" y="4691012"/>
            <a:ext cx="2127073" cy="5006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UserDeleteAccountOkAction.java</a:t>
            </a:r>
            <a:endParaRPr lang="ko-KR" altLang="en-US" sz="800" dirty="0">
              <a:solidFill>
                <a:schemeClr val="tx1"/>
              </a:solidFill>
            </a:endParaRPr>
          </a:p>
        </p:txBody>
      </p:sp>
      <p:sp>
        <p:nvSpPr>
          <p:cNvPr id="36" name="직사각형 35">
            <a:extLst>
              <a:ext uri="{FF2B5EF4-FFF2-40B4-BE49-F238E27FC236}">
                <a16:creationId xmlns:a16="http://schemas.microsoft.com/office/drawing/2014/main" id="{5352160D-9FD7-4128-B506-E2FFDB45200B}"/>
              </a:ext>
            </a:extLst>
          </p:cNvPr>
          <p:cNvSpPr/>
          <p:nvPr/>
        </p:nvSpPr>
        <p:spPr>
          <a:xfrm>
            <a:off x="4152358" y="516865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37" name="직사각형 36">
            <a:extLst>
              <a:ext uri="{FF2B5EF4-FFF2-40B4-BE49-F238E27FC236}">
                <a16:creationId xmlns:a16="http://schemas.microsoft.com/office/drawing/2014/main" id="{69F7ECFC-AC5D-440C-B7A3-B211E72A9AE2}"/>
              </a:ext>
            </a:extLst>
          </p:cNvPr>
          <p:cNvSpPr/>
          <p:nvPr/>
        </p:nvSpPr>
        <p:spPr>
          <a:xfrm>
            <a:off x="2816033" y="4725912"/>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38" name="연결선: 꺾임 37">
            <a:extLst>
              <a:ext uri="{FF2B5EF4-FFF2-40B4-BE49-F238E27FC236}">
                <a16:creationId xmlns:a16="http://schemas.microsoft.com/office/drawing/2014/main" id="{1DF87062-FEB6-41F7-B937-5C1F12CC01E9}"/>
              </a:ext>
            </a:extLst>
          </p:cNvPr>
          <p:cNvCxnSpPr>
            <a:cxnSpLocks/>
            <a:stCxn id="33" idx="1"/>
            <a:endCxn id="41" idx="0"/>
          </p:cNvCxnSpPr>
          <p:nvPr/>
        </p:nvCxnSpPr>
        <p:spPr>
          <a:xfrm rot="10800000" flipV="1">
            <a:off x="2441972" y="4941356"/>
            <a:ext cx="693880" cy="227299"/>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1" name="순서도: 문서 40">
            <a:extLst>
              <a:ext uri="{FF2B5EF4-FFF2-40B4-BE49-F238E27FC236}">
                <a16:creationId xmlns:a16="http://schemas.microsoft.com/office/drawing/2014/main" id="{9978ED53-B849-4312-9762-18F5B94816BF}"/>
              </a:ext>
            </a:extLst>
          </p:cNvPr>
          <p:cNvSpPr/>
          <p:nvPr/>
        </p:nvSpPr>
        <p:spPr>
          <a:xfrm>
            <a:off x="1907371" y="516865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39" name="순서도: 처리 38">
            <a:extLst>
              <a:ext uri="{FF2B5EF4-FFF2-40B4-BE49-F238E27FC236}">
                <a16:creationId xmlns:a16="http://schemas.microsoft.com/office/drawing/2014/main" id="{F0198BE5-41FB-4667-8F20-273FE80BCB58}"/>
              </a:ext>
            </a:extLst>
          </p:cNvPr>
          <p:cNvSpPr/>
          <p:nvPr/>
        </p:nvSpPr>
        <p:spPr>
          <a:xfrm>
            <a:off x="8906848" y="281813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로그아웃</a:t>
            </a:r>
          </a:p>
        </p:txBody>
      </p:sp>
      <p:sp>
        <p:nvSpPr>
          <p:cNvPr id="40" name="순서도: 처리 39">
            <a:extLst>
              <a:ext uri="{FF2B5EF4-FFF2-40B4-BE49-F238E27FC236}">
                <a16:creationId xmlns:a16="http://schemas.microsoft.com/office/drawing/2014/main" id="{E9B6EADD-D2EF-4BDB-AB10-5BDF8DE28FB7}"/>
              </a:ext>
            </a:extLst>
          </p:cNvPr>
          <p:cNvSpPr/>
          <p:nvPr/>
        </p:nvSpPr>
        <p:spPr>
          <a:xfrm>
            <a:off x="8873385" y="391355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sp>
        <p:nvSpPr>
          <p:cNvPr id="42" name="순서도: 문서 41">
            <a:extLst>
              <a:ext uri="{FF2B5EF4-FFF2-40B4-BE49-F238E27FC236}">
                <a16:creationId xmlns:a16="http://schemas.microsoft.com/office/drawing/2014/main" id="{8CE81618-6ACF-48BE-89C8-43EA839C1139}"/>
              </a:ext>
            </a:extLst>
          </p:cNvPr>
          <p:cNvSpPr/>
          <p:nvPr/>
        </p:nvSpPr>
        <p:spPr>
          <a:xfrm>
            <a:off x="8954995" y="445524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43" name="직선 화살표 연결선 42">
            <a:extLst>
              <a:ext uri="{FF2B5EF4-FFF2-40B4-BE49-F238E27FC236}">
                <a16:creationId xmlns:a16="http://schemas.microsoft.com/office/drawing/2014/main" id="{99E5194D-DCDD-46E4-A994-95CE3AE59B92}"/>
              </a:ext>
            </a:extLst>
          </p:cNvPr>
          <p:cNvCxnSpPr/>
          <p:nvPr/>
        </p:nvCxnSpPr>
        <p:spPr>
          <a:xfrm>
            <a:off x="9429813" y="31457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979409DD-C7DB-4FE8-A6D2-F53A7A58202C}"/>
              </a:ext>
            </a:extLst>
          </p:cNvPr>
          <p:cNvCxnSpPr/>
          <p:nvPr/>
        </p:nvCxnSpPr>
        <p:spPr>
          <a:xfrm>
            <a:off x="9449448" y="421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CCC4887-55B0-4089-B979-AB58E4D4A99A}"/>
              </a:ext>
            </a:extLst>
          </p:cNvPr>
          <p:cNvCxnSpPr/>
          <p:nvPr/>
        </p:nvCxnSpPr>
        <p:spPr>
          <a:xfrm>
            <a:off x="9437772" y="36926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6" name="순서도: 판단 45">
            <a:extLst>
              <a:ext uri="{FF2B5EF4-FFF2-40B4-BE49-F238E27FC236}">
                <a16:creationId xmlns:a16="http://schemas.microsoft.com/office/drawing/2014/main" id="{2687C017-AF38-44CB-82BC-6AA638EA22AD}"/>
              </a:ext>
            </a:extLst>
          </p:cNvPr>
          <p:cNvSpPr/>
          <p:nvPr/>
        </p:nvSpPr>
        <p:spPr>
          <a:xfrm>
            <a:off x="8626828" y="3366833"/>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UserLogoutAction.java</a:t>
            </a:r>
            <a:endParaRPr lang="ko-KR" altLang="en-US" sz="800" dirty="0">
              <a:solidFill>
                <a:schemeClr val="tx1"/>
              </a:solidFill>
            </a:endParaRPr>
          </a:p>
        </p:txBody>
      </p:sp>
      <p:sp>
        <p:nvSpPr>
          <p:cNvPr id="47" name="직사각형 46">
            <a:extLst>
              <a:ext uri="{FF2B5EF4-FFF2-40B4-BE49-F238E27FC236}">
                <a16:creationId xmlns:a16="http://schemas.microsoft.com/office/drawing/2014/main" id="{F8099906-BF75-4869-BFDA-A70660E20C45}"/>
              </a:ext>
            </a:extLst>
          </p:cNvPr>
          <p:cNvSpPr/>
          <p:nvPr/>
        </p:nvSpPr>
        <p:spPr>
          <a:xfrm>
            <a:off x="9449448" y="368325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48" name="직사각형 47">
            <a:extLst>
              <a:ext uri="{FF2B5EF4-FFF2-40B4-BE49-F238E27FC236}">
                <a16:creationId xmlns:a16="http://schemas.microsoft.com/office/drawing/2014/main" id="{6D7F931E-1533-43AD-83A9-B506440ADDBC}"/>
              </a:ext>
            </a:extLst>
          </p:cNvPr>
          <p:cNvSpPr/>
          <p:nvPr/>
        </p:nvSpPr>
        <p:spPr>
          <a:xfrm>
            <a:off x="8178380" y="3312280"/>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49" name="연결선: 꺾임 48">
            <a:extLst>
              <a:ext uri="{FF2B5EF4-FFF2-40B4-BE49-F238E27FC236}">
                <a16:creationId xmlns:a16="http://schemas.microsoft.com/office/drawing/2014/main" id="{252D5364-CC85-4C67-BB78-8E08A3A526D1}"/>
              </a:ext>
            </a:extLst>
          </p:cNvPr>
          <p:cNvCxnSpPr>
            <a:cxnSpLocks/>
            <a:stCxn id="46" idx="1"/>
            <a:endCxn id="50" idx="0"/>
          </p:cNvCxnSpPr>
          <p:nvPr/>
        </p:nvCxnSpPr>
        <p:spPr>
          <a:xfrm rot="10800000" flipV="1">
            <a:off x="8022354" y="3531552"/>
            <a:ext cx="604475" cy="38199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0" name="순서도: 문서 49">
            <a:extLst>
              <a:ext uri="{FF2B5EF4-FFF2-40B4-BE49-F238E27FC236}">
                <a16:creationId xmlns:a16="http://schemas.microsoft.com/office/drawing/2014/main" id="{0F5CDDFB-6881-40A9-8173-B9F3E14AC1CA}"/>
              </a:ext>
            </a:extLst>
          </p:cNvPr>
          <p:cNvSpPr/>
          <p:nvPr/>
        </p:nvSpPr>
        <p:spPr>
          <a:xfrm>
            <a:off x="7518297" y="39135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등록</a:t>
            </a:r>
          </a:p>
        </p:txBody>
      </p:sp>
      <p:graphicFrame>
        <p:nvGraphicFramePr>
          <p:cNvPr id="3" name="표 2"/>
          <p:cNvGraphicFramePr>
            <a:graphicFrameLocks noGrp="1"/>
          </p:cNvGraphicFramePr>
          <p:nvPr>
            <p:extLst>
              <p:ext uri="{D42A27DB-BD31-4B8C-83A1-F6EECF244321}">
                <p14:modId xmlns:p14="http://schemas.microsoft.com/office/powerpoint/2010/main" val="4280997414"/>
              </p:ext>
            </p:extLst>
          </p:nvPr>
        </p:nvGraphicFramePr>
        <p:xfrm>
          <a:off x="1197870" y="1660340"/>
          <a:ext cx="9796259" cy="3960440"/>
        </p:xfrm>
        <a:graphic>
          <a:graphicData uri="http://schemas.openxmlformats.org/drawingml/2006/table">
            <a:tbl>
              <a:tblPr>
                <a:tableStyleId>{5C22544A-7EE6-4342-B048-85BDC9FD1C3A}</a:tableStyleId>
              </a:tblPr>
              <a:tblGrid>
                <a:gridCol w="649658">
                  <a:extLst>
                    <a:ext uri="{9D8B030D-6E8A-4147-A177-3AD203B41FA5}">
                      <a16:colId xmlns:a16="http://schemas.microsoft.com/office/drawing/2014/main" val="20000"/>
                    </a:ext>
                  </a:extLst>
                </a:gridCol>
                <a:gridCol w="5112568">
                  <a:extLst>
                    <a:ext uri="{9D8B030D-6E8A-4147-A177-3AD203B41FA5}">
                      <a16:colId xmlns:a16="http://schemas.microsoft.com/office/drawing/2014/main" val="20001"/>
                    </a:ext>
                  </a:extLst>
                </a:gridCol>
                <a:gridCol w="1177246">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gridCol w="408515">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Write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4">
                  <a:txBody>
                    <a:bodyPr/>
                    <a:lstStyle/>
                    <a:p>
                      <a:pPr algn="ctr" latinLnBrk="1">
                        <a:defRPr/>
                      </a:pPr>
                      <a:r>
                        <a:rPr lang="ko-KR" altLang="en-US" sz="1000" b="1">
                          <a:solidFill>
                            <a:schemeClr val="tx1"/>
                          </a:solidFill>
                        </a:rPr>
                        <a:t>이벤트 등록</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0" name="순서도: 판단 9"/>
          <p:cNvSpPr/>
          <p:nvPr/>
        </p:nvSpPr>
        <p:spPr>
          <a:xfrm>
            <a:off x="4742727" y="3740591"/>
            <a:ext cx="1480424" cy="41035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 </a:t>
            </a:r>
            <a:r>
              <a:rPr lang="en-US" altLang="ko-KR" sz="800" dirty="0" err="1">
                <a:solidFill>
                  <a:schemeClr val="tx1"/>
                </a:solidFill>
              </a:rPr>
              <a:t>pointCheck</a:t>
            </a:r>
            <a:r>
              <a:rPr lang="en-US" altLang="ko-KR" sz="800" dirty="0">
                <a:solidFill>
                  <a:schemeClr val="tx1"/>
                </a:solidFill>
              </a:rPr>
              <a:t>()</a:t>
            </a:r>
            <a:endParaRPr lang="ko-KR" altLang="en-US" sz="800" dirty="0">
              <a:solidFill>
                <a:schemeClr val="tx1"/>
              </a:solidFill>
            </a:endParaRPr>
          </a:p>
        </p:txBody>
      </p:sp>
      <p:cxnSp>
        <p:nvCxnSpPr>
          <p:cNvPr id="15" name="직선 화살표 연결선 14"/>
          <p:cNvCxnSpPr>
            <a:cxnSpLocks/>
            <a:stCxn id="56" idx="2"/>
            <a:endCxn id="82" idx="1"/>
          </p:cNvCxnSpPr>
          <p:nvPr/>
        </p:nvCxnSpPr>
        <p:spPr>
          <a:xfrm flipH="1">
            <a:off x="5490572" y="2402250"/>
            <a:ext cx="13831" cy="240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82" idx="4"/>
            <a:endCxn id="69" idx="0"/>
          </p:cNvCxnSpPr>
          <p:nvPr/>
        </p:nvCxnSpPr>
        <p:spPr>
          <a:xfrm>
            <a:off x="5490572" y="2898269"/>
            <a:ext cx="7714" cy="253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cxnSpLocks/>
            <a:stCxn id="69" idx="2"/>
            <a:endCxn id="10" idx="0"/>
          </p:cNvCxnSpPr>
          <p:nvPr/>
        </p:nvCxnSpPr>
        <p:spPr>
          <a:xfrm flipH="1">
            <a:off x="5482939" y="3524791"/>
            <a:ext cx="15347" cy="2158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89" idx="1"/>
            <a:endCxn id="308" idx="6"/>
          </p:cNvCxnSpPr>
          <p:nvPr/>
        </p:nvCxnSpPr>
        <p:spPr>
          <a:xfrm rot="10800000" flipV="1">
            <a:off x="7543054" y="2938628"/>
            <a:ext cx="1217242" cy="586163"/>
          </a:xfrm>
          <a:prstGeom prst="bentConnector3">
            <a:avLst>
              <a:gd name="adj1" fmla="val 50000"/>
            </a:avLst>
          </a:prstGeom>
          <a:ln>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4385736" y="3749702"/>
            <a:ext cx="673582" cy="215444"/>
          </a:xfrm>
          <a:prstGeom prst="rect">
            <a:avLst/>
          </a:prstGeom>
        </p:spPr>
        <p:txBody>
          <a:bodyPr wrap="none">
            <a:spAutoFit/>
          </a:bodyPr>
          <a:lstStyle/>
          <a:p>
            <a:pPr lvl="0">
              <a:defRPr/>
            </a:pPr>
            <a:r>
              <a:rPr lang="en-US" altLang="ko-KR" sz="800" dirty="0"/>
              <a:t>DB CHECK</a:t>
            </a:r>
            <a:endParaRPr lang="ko-KR" altLang="en-US" sz="800" dirty="0"/>
          </a:p>
        </p:txBody>
      </p:sp>
      <p:sp>
        <p:nvSpPr>
          <p:cNvPr id="78" name="직사각형 77"/>
          <p:cNvSpPr/>
          <p:nvPr/>
        </p:nvSpPr>
        <p:spPr>
          <a:xfrm>
            <a:off x="6142774" y="3743066"/>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111" name="연결선: 꺾임 110"/>
          <p:cNvCxnSpPr>
            <a:stCxn id="102" idx="6"/>
            <a:endCxn id="315" idx="1"/>
          </p:cNvCxnSpPr>
          <p:nvPr/>
        </p:nvCxnSpPr>
        <p:spPr>
          <a:xfrm flipV="1">
            <a:off x="7551088" y="3901899"/>
            <a:ext cx="1245994" cy="353525"/>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grpSp>
        <p:nvGrpSpPr>
          <p:cNvPr id="223" name="그룹 222"/>
          <p:cNvGrpSpPr/>
          <p:nvPr/>
        </p:nvGrpSpPr>
        <p:grpSpPr>
          <a:xfrm>
            <a:off x="7156855" y="4148704"/>
            <a:ext cx="567784" cy="411620"/>
            <a:chOff x="5514413" y="4648077"/>
            <a:chExt cx="567784" cy="411620"/>
          </a:xfrm>
        </p:grpSpPr>
        <p:sp>
          <p:nvSpPr>
            <p:cNvPr id="102"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8" name="직사각형 137"/>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56" name="순서도: 문서 59"/>
          <p:cNvSpPr/>
          <p:nvPr/>
        </p:nvSpPr>
        <p:spPr>
          <a:xfrm>
            <a:off x="5000347" y="210558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eventWriter.jsp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sp>
        <p:nvSpPr>
          <p:cNvPr id="79" name="순서도: 처리 8"/>
          <p:cNvSpPr/>
          <p:nvPr/>
        </p:nvSpPr>
        <p:spPr>
          <a:xfrm>
            <a:off x="2259029" y="3843857"/>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File_Name</a:t>
            </a:r>
            <a:r>
              <a:rPr lang="en-US" altLang="ko-KR" sz="700" dirty="0">
                <a:solidFill>
                  <a:schemeClr val="tx1"/>
                </a:solidFill>
              </a:rPr>
              <a:t>(</a:t>
            </a:r>
            <a:r>
              <a:rPr lang="ko-KR" altLang="en-US" sz="700" dirty="0">
                <a:solidFill>
                  <a:schemeClr val="tx1"/>
                </a:solidFill>
              </a:rPr>
              <a:t>이미지</a:t>
            </a:r>
            <a:r>
              <a:rPr lang="en-US" altLang="ko-KR" sz="700" dirty="0">
                <a:solidFill>
                  <a:schemeClr val="tx1"/>
                </a:solidFill>
              </a:rPr>
              <a:t>)</a:t>
            </a:r>
          </a:p>
          <a:p>
            <a:pPr algn="ctr">
              <a:defRPr/>
            </a:pPr>
            <a:r>
              <a:rPr lang="en-US" altLang="ko-KR" sz="700" dirty="0" err="1">
                <a:solidFill>
                  <a:schemeClr val="tx1"/>
                </a:solidFill>
              </a:rPr>
              <a:t>Board_Title</a:t>
            </a:r>
            <a:r>
              <a:rPr lang="en-US" altLang="ko-KR" sz="700" dirty="0">
                <a:solidFill>
                  <a:schemeClr val="tx1"/>
                </a:solidFill>
              </a:rPr>
              <a:t>(</a:t>
            </a:r>
            <a:r>
              <a:rPr lang="ko-KR" altLang="en-US" sz="700" dirty="0">
                <a:solidFill>
                  <a:schemeClr val="tx1"/>
                </a:solidFill>
              </a:rPr>
              <a:t>제목</a:t>
            </a:r>
            <a:r>
              <a:rPr lang="en-US" altLang="ko-KR" sz="700" dirty="0">
                <a:solidFill>
                  <a:schemeClr val="tx1"/>
                </a:solidFill>
              </a:rPr>
              <a:t>)</a:t>
            </a:r>
          </a:p>
          <a:p>
            <a:pPr algn="ctr">
              <a:defRPr/>
            </a:pPr>
            <a:r>
              <a:rPr lang="en-US" altLang="ko-KR" sz="700" dirty="0" err="1">
                <a:solidFill>
                  <a:schemeClr val="tx1"/>
                </a:solidFill>
              </a:rPr>
              <a:t>Board_Content</a:t>
            </a:r>
            <a:r>
              <a:rPr lang="en-US" altLang="ko-KR" sz="700" dirty="0">
                <a:solidFill>
                  <a:schemeClr val="tx1"/>
                </a:solidFill>
              </a:rPr>
              <a:t>(</a:t>
            </a:r>
            <a:r>
              <a:rPr lang="ko-KR" altLang="en-US" sz="700" dirty="0">
                <a:solidFill>
                  <a:schemeClr val="tx1"/>
                </a:solidFill>
              </a:rPr>
              <a:t>내용</a:t>
            </a:r>
            <a:r>
              <a:rPr lang="en-US" altLang="ko-KR" sz="700" dirty="0">
                <a:solidFill>
                  <a:schemeClr val="tx1"/>
                </a:solidFill>
              </a:rPr>
              <a:t>)</a:t>
            </a:r>
          </a:p>
          <a:p>
            <a:pPr algn="ctr">
              <a:defRPr/>
            </a:pPr>
            <a:r>
              <a:rPr lang="en-US" altLang="ko-KR" sz="700" dirty="0" err="1">
                <a:solidFill>
                  <a:schemeClr val="tx1"/>
                </a:solidFill>
              </a:rPr>
              <a:t>Board_Address</a:t>
            </a:r>
            <a:r>
              <a:rPr lang="en-US" altLang="ko-KR" sz="700" dirty="0">
                <a:solidFill>
                  <a:schemeClr val="tx1"/>
                </a:solidFill>
              </a:rPr>
              <a:t>/</a:t>
            </a:r>
          </a:p>
          <a:p>
            <a:pPr algn="ctr">
              <a:defRPr/>
            </a:pPr>
            <a:r>
              <a:rPr lang="en-US" altLang="ko-KR" sz="700" dirty="0">
                <a:solidFill>
                  <a:schemeClr val="tx1"/>
                </a:solidFill>
              </a:rPr>
              <a:t>Detail/</a:t>
            </a:r>
            <a:r>
              <a:rPr lang="en-US" altLang="ko-KR" sz="700" dirty="0" err="1">
                <a:solidFill>
                  <a:schemeClr val="tx1"/>
                </a:solidFill>
              </a:rPr>
              <a:t>Etc</a:t>
            </a:r>
            <a:r>
              <a:rPr lang="en-US" altLang="ko-KR" sz="700" dirty="0">
                <a:solidFill>
                  <a:schemeClr val="tx1"/>
                </a:solidFill>
              </a:rPr>
              <a:t>(</a:t>
            </a:r>
            <a:r>
              <a:rPr lang="ko-KR" altLang="en-US" sz="700" dirty="0">
                <a:solidFill>
                  <a:schemeClr val="tx1"/>
                </a:solidFill>
              </a:rPr>
              <a:t>주소</a:t>
            </a:r>
            <a:r>
              <a:rPr lang="en-US" altLang="ko-KR" sz="700" dirty="0">
                <a:solidFill>
                  <a:schemeClr val="tx1"/>
                </a:solidFill>
              </a:rPr>
              <a:t>)</a:t>
            </a:r>
          </a:p>
          <a:p>
            <a:pPr algn="ctr">
              <a:defRPr/>
            </a:pPr>
            <a:r>
              <a:rPr lang="en-US" altLang="ko-KR" sz="700" dirty="0">
                <a:solidFill>
                  <a:schemeClr val="tx1"/>
                </a:solidFill>
              </a:rPr>
              <a:t>EVT_START &amp; END(</a:t>
            </a:r>
            <a:r>
              <a:rPr lang="ko-KR" altLang="en-US" sz="700" dirty="0">
                <a:solidFill>
                  <a:schemeClr val="tx1"/>
                </a:solidFill>
              </a:rPr>
              <a:t>기간</a:t>
            </a:r>
            <a:r>
              <a:rPr lang="en-US" altLang="ko-KR" sz="700" dirty="0">
                <a:solidFill>
                  <a:schemeClr val="tx1"/>
                </a:solidFill>
              </a:rPr>
              <a:t>)</a:t>
            </a:r>
          </a:p>
          <a:p>
            <a:pPr algn="ctr">
              <a:defRPr/>
            </a:pPr>
            <a:r>
              <a:rPr lang="en-US" altLang="ko-KR" sz="700" dirty="0">
                <a:solidFill>
                  <a:schemeClr val="tx1"/>
                </a:solidFill>
              </a:rPr>
              <a:t>Phone &amp; Call number(</a:t>
            </a:r>
            <a:r>
              <a:rPr lang="ko-KR" altLang="en-US" sz="700" dirty="0">
                <a:solidFill>
                  <a:schemeClr val="tx1"/>
                </a:solidFill>
              </a:rPr>
              <a:t>전화번호</a:t>
            </a:r>
            <a:r>
              <a:rPr lang="en-US" altLang="ko-KR" sz="700" dirty="0">
                <a:solidFill>
                  <a:schemeClr val="tx1"/>
                </a:solidFill>
              </a:rPr>
              <a:t>)</a:t>
            </a:r>
          </a:p>
        </p:txBody>
      </p:sp>
      <p:cxnSp>
        <p:nvCxnSpPr>
          <p:cNvPr id="121" name="연결선: 꺾임 29"/>
          <p:cNvCxnSpPr>
            <a:cxnSpLocks/>
            <a:stCxn id="10" idx="1"/>
            <a:endCxn id="126" idx="3"/>
          </p:cNvCxnSpPr>
          <p:nvPr/>
        </p:nvCxnSpPr>
        <p:spPr>
          <a:xfrm rot="10800000">
            <a:off x="3092063" y="2406502"/>
            <a:ext cx="1650664" cy="1539268"/>
          </a:xfrm>
          <a:prstGeom prst="bentConnector3">
            <a:avLst>
              <a:gd name="adj1" fmla="val 50000"/>
            </a:avLst>
          </a:prstGeom>
          <a:ln>
            <a:solidFill>
              <a:schemeClr val="tx1">
                <a:lumMod val="75000"/>
                <a:lumOff val="25000"/>
              </a:schemeClr>
            </a:solidFill>
            <a:headEnd type="arrow"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2146705" y="4911574"/>
            <a:ext cx="1435646" cy="559955"/>
            <a:chOff x="1385060" y="3585688"/>
            <a:chExt cx="1435646" cy="559955"/>
          </a:xfrm>
        </p:grpSpPr>
        <p:pic>
          <p:nvPicPr>
            <p:cNvPr id="103" name="그림 102"/>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45" name="직사각형 144"/>
            <p:cNvSpPr/>
            <p:nvPr/>
          </p:nvSpPr>
          <p:spPr>
            <a:xfrm>
              <a:off x="1385060" y="3914811"/>
              <a:ext cx="1435646" cy="230832"/>
            </a:xfrm>
            <a:prstGeom prst="rect">
              <a:avLst/>
            </a:prstGeom>
          </p:spPr>
          <p:txBody>
            <a:bodyPr wrap="square">
              <a:spAutoFit/>
            </a:bodyPr>
            <a:lstStyle/>
            <a:p>
              <a:pPr lvl="0">
                <a:defRPr/>
              </a:pPr>
              <a:r>
                <a:rPr lang="en-US" altLang="ko-KR" sz="900"/>
                <a:t>TABLE_BOARD_EVENT</a:t>
              </a:r>
            </a:p>
          </p:txBody>
        </p:sp>
      </p:grpSp>
      <p:grpSp>
        <p:nvGrpSpPr>
          <p:cNvPr id="203" name="그룹 202"/>
          <p:cNvGrpSpPr/>
          <p:nvPr/>
        </p:nvGrpSpPr>
        <p:grpSpPr>
          <a:xfrm>
            <a:off x="2278406" y="2100827"/>
            <a:ext cx="3217177" cy="2431199"/>
            <a:chOff x="646313" y="2242019"/>
            <a:chExt cx="3217177" cy="2431199"/>
          </a:xfrm>
        </p:grpSpPr>
        <p:sp>
          <p:nvSpPr>
            <p:cNvPr id="124" name="순서도: 처리 8"/>
            <p:cNvSpPr/>
            <p:nvPr/>
          </p:nvSpPr>
          <p:spPr>
            <a:xfrm>
              <a:off x="646313" y="2908932"/>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User_Point – 200</a:t>
              </a:r>
            </a:p>
          </p:txBody>
        </p:sp>
        <p:grpSp>
          <p:nvGrpSpPr>
            <p:cNvPr id="179" name="그룹 178"/>
            <p:cNvGrpSpPr/>
            <p:nvPr/>
          </p:nvGrpSpPr>
          <p:grpSpPr>
            <a:xfrm>
              <a:off x="730717" y="2242019"/>
              <a:ext cx="3132773" cy="2431199"/>
              <a:chOff x="721920" y="4309302"/>
              <a:chExt cx="3132773" cy="2431199"/>
            </a:xfrm>
          </p:grpSpPr>
          <p:grpSp>
            <p:nvGrpSpPr>
              <p:cNvPr id="117" name="그룹 116"/>
              <p:cNvGrpSpPr/>
              <p:nvPr/>
            </p:nvGrpSpPr>
            <p:grpSpPr>
              <a:xfrm>
                <a:off x="721920" y="4309302"/>
                <a:ext cx="881248" cy="685344"/>
                <a:chOff x="529357" y="3787092"/>
                <a:chExt cx="881248" cy="685346"/>
              </a:xfrm>
            </p:grpSpPr>
            <p:pic>
              <p:nvPicPr>
                <p:cNvPr id="126" name="그림 125" descr="모니터, 컴퓨터이(가) 표시된 사진  자동 생성된 설명"/>
                <p:cNvPicPr>
                  <a:picLocks noChangeAspect="1"/>
                </p:cNvPicPr>
                <p:nvPr/>
              </p:nvPicPr>
              <p:blipFill rotWithShape="1">
                <a:blip r:embed="rId3"/>
                <a:stretch>
                  <a:fillRect/>
                </a:stretch>
              </p:blipFill>
              <p:spPr>
                <a:xfrm>
                  <a:off x="647258" y="3787092"/>
                  <a:ext cx="611352" cy="611352"/>
                </a:xfrm>
                <a:prstGeom prst="rect">
                  <a:avLst/>
                </a:prstGeom>
              </p:spPr>
            </p:pic>
            <p:sp>
              <p:nvSpPr>
                <p:cNvPr id="127" name="직사각형 126"/>
                <p:cNvSpPr/>
                <p:nvPr/>
              </p:nvSpPr>
              <p:spPr>
                <a:xfrm>
                  <a:off x="529357" y="4241606"/>
                  <a:ext cx="881248" cy="230832"/>
                </a:xfrm>
                <a:prstGeom prst="rect">
                  <a:avLst/>
                </a:prstGeom>
              </p:spPr>
              <p:txBody>
                <a:bodyPr wrap="square">
                  <a:spAutoFit/>
                </a:bodyPr>
                <a:lstStyle/>
                <a:p>
                  <a:pPr lvl="0">
                    <a:defRPr/>
                  </a:pPr>
                  <a:r>
                    <a:rPr lang="en-US" altLang="ko-KR" sz="900"/>
                    <a:t>TABLE_USER</a:t>
                  </a:r>
                </a:p>
              </p:txBody>
            </p:sp>
          </p:grpSp>
          <p:cxnSp>
            <p:nvCxnSpPr>
              <p:cNvPr id="177" name="직선 화살표 연결선 176"/>
              <p:cNvCxnSpPr>
                <a:cxnSpLocks/>
                <a:stCxn id="10" idx="2"/>
                <a:endCxn id="43" idx="0"/>
              </p:cNvCxnSpPr>
              <p:nvPr/>
            </p:nvCxnSpPr>
            <p:spPr>
              <a:xfrm>
                <a:off x="3842049" y="6359423"/>
                <a:ext cx="12644" cy="381078"/>
              </a:xfrm>
              <a:prstGeom prst="straightConnector1">
                <a:avLst/>
              </a:prstGeom>
              <a:ln w="9525" cap="flat" cmpd="sng" algn="ctr">
                <a:solidFill>
                  <a:schemeClr val="dk1"/>
                </a:solidFill>
                <a:prstDash val="solid"/>
                <a:round/>
                <a:headEnd w="med" len="med"/>
                <a:tailEnd type="arrow" w="med" len="med"/>
              </a:ln>
            </p:spPr>
            <p:style>
              <a:lnRef idx="0">
                <a:scrgbClr r="0" g="0" b="0"/>
              </a:lnRef>
              <a:fillRef idx="0">
                <a:scrgbClr r="0" g="0" b="0"/>
              </a:fillRef>
              <a:effectRef idx="0">
                <a:scrgbClr r="0" g="0" b="0"/>
              </a:effectRef>
              <a:fontRef idx="minor">
                <a:schemeClr val="tx1"/>
              </a:fontRef>
            </p:style>
          </p:cxnSp>
        </p:grpSp>
      </p:grpSp>
      <p:cxnSp>
        <p:nvCxnSpPr>
          <p:cNvPr id="184" name="꺾인 연결선[E] 183"/>
          <p:cNvCxnSpPr>
            <a:stCxn id="79" idx="3"/>
            <a:endCxn id="43" idx="1"/>
          </p:cNvCxnSpPr>
          <p:nvPr/>
        </p:nvCxnSpPr>
        <p:spPr>
          <a:xfrm>
            <a:off x="3274998" y="4359529"/>
            <a:ext cx="1110738" cy="442137"/>
          </a:xfrm>
          <a:prstGeom prst="bentConnector3">
            <a:avLst>
              <a:gd name="adj1" fmla="val 50000"/>
            </a:avLst>
          </a:prstGeom>
          <a:ln w="9525" cap="rnd">
            <a:solidFill>
              <a:schemeClr val="dk1">
                <a:shade val="95000"/>
                <a:satMod val="105000"/>
              </a:schemeClr>
            </a:solidFill>
            <a:round/>
            <a:tailEnd type="triangle"/>
          </a:ln>
        </p:spPr>
        <p:style>
          <a:lnRef idx="1">
            <a:schemeClr val="dk1"/>
          </a:lnRef>
          <a:fillRef idx="0">
            <a:schemeClr val="dk1"/>
          </a:fillRef>
          <a:effectRef idx="0">
            <a:schemeClr val="dk1"/>
          </a:effectRef>
          <a:fontRef idx="minor">
            <a:schemeClr val="tx1"/>
          </a:fontRef>
        </p:style>
      </p:cxnSp>
      <p:sp>
        <p:nvSpPr>
          <p:cNvPr id="189" name="순서도: 문서 59"/>
          <p:cNvSpPr/>
          <p:nvPr/>
        </p:nvSpPr>
        <p:spPr>
          <a:xfrm>
            <a:off x="8760296" y="277979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p>
          <a:p>
            <a:pPr algn="ctr">
              <a:defRPr/>
            </a:pPr>
            <a:r>
              <a:rPr lang="en-US" altLang="ko-KR" sz="900">
                <a:solidFill>
                  <a:schemeClr val="tx1"/>
                </a:solidFill>
              </a:rPr>
              <a:t>(</a:t>
            </a:r>
            <a:r>
              <a:rPr lang="ko-KR" altLang="en-US" sz="900">
                <a:solidFill>
                  <a:schemeClr val="tx1"/>
                </a:solidFill>
              </a:rPr>
              <a:t>포인트 충전소</a:t>
            </a:r>
            <a:r>
              <a:rPr lang="en-US" altLang="ko-KR" sz="900">
                <a:solidFill>
                  <a:schemeClr val="tx1"/>
                </a:solidFill>
              </a:rPr>
              <a:t>)</a:t>
            </a:r>
            <a:endParaRPr lang="ko-KR" altLang="en-US" sz="900">
              <a:solidFill>
                <a:schemeClr val="tx1"/>
              </a:solidFill>
            </a:endParaRPr>
          </a:p>
        </p:txBody>
      </p:sp>
      <p:sp>
        <p:nvSpPr>
          <p:cNvPr id="209" name="직사각형 208"/>
          <p:cNvSpPr/>
          <p:nvPr/>
        </p:nvSpPr>
        <p:spPr>
          <a:xfrm>
            <a:off x="5065657" y="498456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grpSp>
        <p:nvGrpSpPr>
          <p:cNvPr id="307" name="그룹 306"/>
          <p:cNvGrpSpPr/>
          <p:nvPr/>
        </p:nvGrpSpPr>
        <p:grpSpPr>
          <a:xfrm>
            <a:off x="7148821" y="3418072"/>
            <a:ext cx="567784" cy="411620"/>
            <a:chOff x="5514413" y="4648077"/>
            <a:chExt cx="567784" cy="411620"/>
          </a:xfrm>
        </p:grpSpPr>
        <p:sp>
          <p:nvSpPr>
            <p:cNvPr id="308"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309" name="직사각형 308"/>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cxnSp>
        <p:nvCxnSpPr>
          <p:cNvPr id="311" name="연결선: 꺾임 29"/>
          <p:cNvCxnSpPr>
            <a:cxnSpLocks/>
            <a:stCxn id="308" idx="2"/>
            <a:endCxn id="10" idx="3"/>
          </p:cNvCxnSpPr>
          <p:nvPr/>
        </p:nvCxnSpPr>
        <p:spPr>
          <a:xfrm rot="10800000" flipV="1">
            <a:off x="6223151" y="3524792"/>
            <a:ext cx="1099222" cy="420978"/>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p:cNvSpPr/>
          <p:nvPr/>
        </p:nvSpPr>
        <p:spPr>
          <a:xfrm>
            <a:off x="8797082" y="3743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a:t>
            </a:r>
            <a:r>
              <a:rPr lang="ko-KR" altLang="en-US" sz="900">
                <a:solidFill>
                  <a:schemeClr val="tx1"/>
                </a:solidFill>
              </a:rPr>
              <a:t>이벤트 목록</a:t>
            </a:r>
            <a:r>
              <a:rPr lang="en-US" altLang="ko-KR" sz="900">
                <a:solidFill>
                  <a:schemeClr val="tx1"/>
                </a:solidFill>
              </a:rPr>
              <a:t>)</a:t>
            </a:r>
            <a:endParaRPr lang="ko-KR" altLang="en-US" sz="900">
              <a:solidFill>
                <a:schemeClr val="tx1"/>
              </a:solidFill>
            </a:endParaRPr>
          </a:p>
        </p:txBody>
      </p:sp>
      <p:sp>
        <p:nvSpPr>
          <p:cNvPr id="43" name="순서도: 판단 42"/>
          <p:cNvSpPr/>
          <p:nvPr/>
        </p:nvSpPr>
        <p:spPr>
          <a:xfrm>
            <a:off x="4385736" y="4532026"/>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a:t>
            </a:r>
            <a:endParaRPr lang="en-US" altLang="ko-KR" sz="800" dirty="0">
              <a:solidFill>
                <a:schemeClr val="tx1"/>
              </a:solidFill>
            </a:endParaRPr>
          </a:p>
          <a:p>
            <a:pPr algn="ctr">
              <a:defRPr/>
            </a:pPr>
            <a:r>
              <a:rPr lang="en-US" altLang="ko-KR" sz="800" dirty="0" err="1">
                <a:solidFill>
                  <a:schemeClr val="tx1"/>
                </a:solidFill>
              </a:rPr>
              <a:t>WriterOkAction.java</a:t>
            </a:r>
            <a:endParaRPr lang="ko-KR" altLang="en-US" sz="800" dirty="0">
              <a:solidFill>
                <a:schemeClr val="tx1"/>
              </a:solidFill>
            </a:endParaRPr>
          </a:p>
        </p:txBody>
      </p:sp>
      <p:cxnSp>
        <p:nvCxnSpPr>
          <p:cNvPr id="47" name="연결선: 꺾임 46"/>
          <p:cNvCxnSpPr>
            <a:stCxn id="43" idx="3"/>
            <a:endCxn id="102" idx="2"/>
          </p:cNvCxnSpPr>
          <p:nvPr/>
        </p:nvCxnSpPr>
        <p:spPr>
          <a:xfrm flipV="1">
            <a:off x="6605430" y="4255424"/>
            <a:ext cx="724977" cy="546242"/>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205147" y="410008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69" name="순서도: 판단 9">
            <a:extLst>
              <a:ext uri="{FF2B5EF4-FFF2-40B4-BE49-F238E27FC236}">
                <a16:creationId xmlns:a16="http://schemas.microsoft.com/office/drawing/2014/main" id="{7A551B65-29F0-4946-A50A-BF17B8E23A80}"/>
              </a:ext>
            </a:extLst>
          </p:cNvPr>
          <p:cNvSpPr/>
          <p:nvPr/>
        </p:nvSpPr>
        <p:spPr>
          <a:xfrm>
            <a:off x="4730272" y="3151309"/>
            <a:ext cx="1536028" cy="37348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유효성 검사</a:t>
            </a:r>
          </a:p>
        </p:txBody>
      </p:sp>
      <p:cxnSp>
        <p:nvCxnSpPr>
          <p:cNvPr id="41" name="꺾인 연결선[E] 40">
            <a:extLst>
              <a:ext uri="{FF2B5EF4-FFF2-40B4-BE49-F238E27FC236}">
                <a16:creationId xmlns:a16="http://schemas.microsoft.com/office/drawing/2014/main" id="{71097EEE-39C4-CB4C-AE07-DDAB05CA66D2}"/>
              </a:ext>
            </a:extLst>
          </p:cNvPr>
          <p:cNvCxnSpPr>
            <a:cxnSpLocks/>
            <a:stCxn id="69" idx="1"/>
            <a:endCxn id="82" idx="2"/>
          </p:cNvCxnSpPr>
          <p:nvPr/>
        </p:nvCxnSpPr>
        <p:spPr>
          <a:xfrm rot="10800000" flipH="1">
            <a:off x="4730272" y="2770540"/>
            <a:ext cx="251762" cy="567511"/>
          </a:xfrm>
          <a:prstGeom prst="bentConnector3">
            <a:avLst>
              <a:gd name="adj1" fmla="val -90800"/>
            </a:avLst>
          </a:prstGeom>
          <a:ln>
            <a:tailEnd type="triangle"/>
          </a:ln>
        </p:spPr>
        <p:style>
          <a:lnRef idx="1">
            <a:schemeClr val="accent2"/>
          </a:lnRef>
          <a:fillRef idx="0">
            <a:schemeClr val="accent2"/>
          </a:fillRef>
          <a:effectRef idx="0">
            <a:schemeClr val="accent2"/>
          </a:effectRef>
          <a:fontRef idx="minor">
            <a:schemeClr val="tx1"/>
          </a:fontRef>
        </p:style>
      </p:cxnSp>
      <p:sp>
        <p:nvSpPr>
          <p:cNvPr id="80" name="직사각형 79">
            <a:extLst>
              <a:ext uri="{FF2B5EF4-FFF2-40B4-BE49-F238E27FC236}">
                <a16:creationId xmlns:a16="http://schemas.microsoft.com/office/drawing/2014/main" id="{18FC1226-47DF-C144-AF0D-721D6CB87DED}"/>
              </a:ext>
            </a:extLst>
          </p:cNvPr>
          <p:cNvSpPr/>
          <p:nvPr/>
        </p:nvSpPr>
        <p:spPr>
          <a:xfrm>
            <a:off x="4693255" y="303473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sp>
        <p:nvSpPr>
          <p:cNvPr id="81" name="직사각형 80">
            <a:extLst>
              <a:ext uri="{FF2B5EF4-FFF2-40B4-BE49-F238E27FC236}">
                <a16:creationId xmlns:a16="http://schemas.microsoft.com/office/drawing/2014/main" id="{5C415AB2-D7CB-1746-B08D-25089DBFAE49}"/>
              </a:ext>
            </a:extLst>
          </p:cNvPr>
          <p:cNvSpPr/>
          <p:nvPr/>
        </p:nvSpPr>
        <p:spPr>
          <a:xfrm>
            <a:off x="5490572" y="348210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82" name="순서도: 데이터 64">
            <a:extLst>
              <a:ext uri="{FF2B5EF4-FFF2-40B4-BE49-F238E27FC236}">
                <a16:creationId xmlns:a16="http://schemas.microsoft.com/office/drawing/2014/main" id="{2ED8CF14-EE4B-9745-825E-330790EC5F07}"/>
              </a:ext>
            </a:extLst>
          </p:cNvPr>
          <p:cNvSpPr/>
          <p:nvPr/>
        </p:nvSpPr>
        <p:spPr>
          <a:xfrm>
            <a:off x="4854899" y="2642809"/>
            <a:ext cx="1271345" cy="25546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&lt;input&gt;</a:t>
            </a:r>
          </a:p>
          <a:p>
            <a:pPr algn="ctr">
              <a:defRPr/>
            </a:pPr>
            <a:r>
              <a:rPr lang="ko-KR" altLang="en-US" sz="800" dirty="0">
                <a:solidFill>
                  <a:schemeClr val="tx1"/>
                </a:solidFill>
              </a:rPr>
              <a:t>정보 입력</a:t>
            </a:r>
            <a:endParaRPr lang="en-US" altLang="ko-KR" sz="800" dirty="0">
              <a:solidFill>
                <a:schemeClr val="tx1"/>
              </a:solidFill>
            </a:endParaRPr>
          </a:p>
        </p:txBody>
      </p:sp>
      <p:sp>
        <p:nvSpPr>
          <p:cNvPr id="87" name="직사각형 86">
            <a:extLst>
              <a:ext uri="{FF2B5EF4-FFF2-40B4-BE49-F238E27FC236}">
                <a16:creationId xmlns:a16="http://schemas.microsoft.com/office/drawing/2014/main" id="{0B739ADC-7D73-7641-BB8F-0AB938FC11DB}"/>
              </a:ext>
            </a:extLst>
          </p:cNvPr>
          <p:cNvSpPr/>
          <p:nvPr/>
        </p:nvSpPr>
        <p:spPr>
          <a:xfrm>
            <a:off x="6540082" y="477114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9" name="직사각형 98">
            <a:extLst>
              <a:ext uri="{FF2B5EF4-FFF2-40B4-BE49-F238E27FC236}">
                <a16:creationId xmlns:a16="http://schemas.microsoft.com/office/drawing/2014/main" id="{0C6150D0-411E-1145-B5CC-F8EAAF828C2B}"/>
              </a:ext>
            </a:extLst>
          </p:cNvPr>
          <p:cNvSpPr/>
          <p:nvPr/>
        </p:nvSpPr>
        <p:spPr>
          <a:xfrm>
            <a:off x="4056690" y="4551347"/>
            <a:ext cx="673582" cy="215444"/>
          </a:xfrm>
          <a:prstGeom prst="rect">
            <a:avLst/>
          </a:prstGeom>
        </p:spPr>
        <p:txBody>
          <a:bodyPr wrap="none">
            <a:spAutoFit/>
          </a:bodyPr>
          <a:lstStyle/>
          <a:p>
            <a:pPr lvl="0">
              <a:defRPr/>
            </a:pPr>
            <a:r>
              <a:rPr lang="en-US" altLang="ko-KR" sz="800" dirty="0"/>
              <a:t>DB CHECK</a:t>
            </a:r>
            <a:endParaRPr lang="ko-KR" altLang="en-US" sz="800" dirty="0"/>
          </a:p>
        </p:txBody>
      </p:sp>
      <p:cxnSp>
        <p:nvCxnSpPr>
          <p:cNvPr id="63" name="직선 화살표 연결선 62">
            <a:extLst>
              <a:ext uri="{FF2B5EF4-FFF2-40B4-BE49-F238E27FC236}">
                <a16:creationId xmlns:a16="http://schemas.microsoft.com/office/drawing/2014/main" id="{108E516F-24C7-5E4C-A1FA-F5C2F874DB83}"/>
              </a:ext>
            </a:extLst>
          </p:cNvPr>
          <p:cNvCxnSpPr>
            <a:cxnSpLocks/>
            <a:stCxn id="43" idx="2"/>
            <a:endCxn id="104" idx="0"/>
          </p:cNvCxnSpPr>
          <p:nvPr/>
        </p:nvCxnSpPr>
        <p:spPr>
          <a:xfrm>
            <a:off x="5495583" y="5071306"/>
            <a:ext cx="4896" cy="284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 name="순서도: 처리 8">
            <a:extLst>
              <a:ext uri="{FF2B5EF4-FFF2-40B4-BE49-F238E27FC236}">
                <a16:creationId xmlns:a16="http://schemas.microsoft.com/office/drawing/2014/main" id="{CE85BE3A-8A58-8A43-83C0-2110D7D5DCEC}"/>
              </a:ext>
            </a:extLst>
          </p:cNvPr>
          <p:cNvSpPr/>
          <p:nvPr/>
        </p:nvSpPr>
        <p:spPr>
          <a:xfrm>
            <a:off x="4992498" y="5356113"/>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상세보기 </a:t>
            </a:r>
            <a:r>
              <a:rPr lang="en-US" altLang="ko-KR" dirty="0"/>
              <a:t>(1)</a:t>
            </a:r>
          </a:p>
        </p:txBody>
      </p:sp>
      <p:graphicFrame>
        <p:nvGraphicFramePr>
          <p:cNvPr id="3" name="표 2"/>
          <p:cNvGraphicFramePr>
            <a:graphicFrameLocks noGrp="1"/>
          </p:cNvGraphicFramePr>
          <p:nvPr>
            <p:extLst>
              <p:ext uri="{D42A27DB-BD31-4B8C-83A1-F6EECF244321}">
                <p14:modId xmlns:p14="http://schemas.microsoft.com/office/powerpoint/2010/main" val="3650625021"/>
              </p:ext>
            </p:extLst>
          </p:nvPr>
        </p:nvGraphicFramePr>
        <p:xfrm>
          <a:off x="551384" y="1119973"/>
          <a:ext cx="10585176" cy="5440298"/>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3240360">
                  <a:extLst>
                    <a:ext uri="{9D8B030D-6E8A-4147-A177-3AD203B41FA5}">
                      <a16:colId xmlns:a16="http://schemas.microsoft.com/office/drawing/2014/main" val="20002"/>
                    </a:ext>
                  </a:extLst>
                </a:gridCol>
                <a:gridCol w="3454798">
                  <a:extLst>
                    <a:ext uri="{9D8B030D-6E8A-4147-A177-3AD203B41FA5}">
                      <a16:colId xmlns:a16="http://schemas.microsoft.com/office/drawing/2014/main" val="20003"/>
                    </a:ext>
                  </a:extLst>
                </a:gridCol>
              </a:tblGrid>
              <a:tr h="470840">
                <a:tc rowSpan="2">
                  <a:txBody>
                    <a:bodyPr/>
                    <a:lstStyle/>
                    <a:p>
                      <a:pPr algn="ctr" latinLnBrk="1">
                        <a:defRPr/>
                      </a:pPr>
                      <a:r>
                        <a:rPr lang="en-US" altLang="ko-KR" sz="1000" b="1" dirty="0">
                          <a:solidFill>
                            <a:schemeClr val="tx1"/>
                          </a:solidFill>
                        </a:rPr>
                        <a:t>Event</a:t>
                      </a:r>
                    </a:p>
                    <a:p>
                      <a:pPr algn="ctr" latinLnBrk="1">
                        <a:defRPr/>
                      </a:pPr>
                      <a:r>
                        <a:rPr lang="en-US" altLang="ko-KR" sz="1000" b="1" dirty="0">
                          <a:solidFill>
                            <a:schemeClr val="tx1"/>
                          </a:solidFill>
                        </a:rPr>
                        <a:t>Page</a:t>
                      </a:r>
                      <a:br>
                        <a:rPr lang="en-US" altLang="ko-KR" sz="1000" b="1" dirty="0">
                          <a:solidFill>
                            <a:schemeClr val="tx1"/>
                          </a:solidFill>
                        </a:rPr>
                      </a:br>
                      <a:r>
                        <a:rPr lang="en-US" altLang="ko-KR" sz="1000" b="1" dirty="0">
                          <a:solidFill>
                            <a:schemeClr val="tx1"/>
                          </a:solidFill>
                        </a:rPr>
                        <a:t>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r>
                        <a:rPr lang="en-US" altLang="ko-KR" sz="1000" b="1" dirty="0">
                          <a:solidFill>
                            <a:schemeClr val="tx1"/>
                          </a:solidFill>
                        </a:rPr>
                        <a:t>STEP 1-1. </a:t>
                      </a:r>
                      <a:r>
                        <a:rPr lang="ko-KR" altLang="en-US" sz="1000" b="1" dirty="0">
                          <a:solidFill>
                            <a:schemeClr val="tx1"/>
                          </a:solidFill>
                        </a:rPr>
                        <a:t>이벤트 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ctr" latinLnBrk="1">
                        <a:defRPr/>
                      </a:pPr>
                      <a:r>
                        <a:rPr lang="en-US" altLang="ko-KR" sz="1000" b="1" dirty="0">
                          <a:solidFill>
                            <a:schemeClr val="tx1"/>
                          </a:solidFill>
                        </a:rPr>
                        <a:t>STEP 1-2. </a:t>
                      </a:r>
                      <a:r>
                        <a:rPr lang="ko-KR" altLang="en-US" sz="1000" b="1" dirty="0">
                          <a:solidFill>
                            <a:schemeClr val="tx1"/>
                          </a:solidFill>
                        </a:rPr>
                        <a:t>이벤트 지도</a:t>
                      </a: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1-3.  </a:t>
                      </a:r>
                      <a:r>
                        <a:rPr lang="ko-KR" altLang="en-US" sz="1000" b="1" dirty="0">
                          <a:solidFill>
                            <a:schemeClr val="tx1"/>
                          </a:solidFill>
                        </a:rPr>
                        <a:t>리뷰 작성</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96945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1557898" y="4212490"/>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1405427" y="3144531"/>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EventBoardListOk</a:t>
            </a:r>
            <a:endParaRPr lang="en-US" altLang="ko-KR" sz="800" dirty="0">
              <a:solidFill>
                <a:schemeClr val="tx1"/>
              </a:solidFill>
            </a:endParaRPr>
          </a:p>
          <a:p>
            <a:pPr algn="ctr">
              <a:defRPr/>
            </a:pPr>
            <a:r>
              <a:rPr lang="en-US" altLang="ko-KR" sz="800" dirty="0" err="1">
                <a:solidFill>
                  <a:schemeClr val="tx1"/>
                </a:solidFill>
              </a:rPr>
              <a:t>Action.java</a:t>
            </a:r>
            <a:endParaRPr lang="ko-KR" altLang="en-US" sz="800" dirty="0">
              <a:solidFill>
                <a:schemeClr val="tx1"/>
              </a:solidFill>
            </a:endParaRPr>
          </a:p>
        </p:txBody>
      </p:sp>
      <p:cxnSp>
        <p:nvCxnSpPr>
          <p:cNvPr id="15" name="직선 화살표 연결선 14"/>
          <p:cNvCxnSpPr>
            <a:stCxn id="57" idx="2"/>
            <a:endCxn id="10" idx="0"/>
          </p:cNvCxnSpPr>
          <p:nvPr/>
        </p:nvCxnSpPr>
        <p:spPr>
          <a:xfrm flipH="1">
            <a:off x="2142918" y="2654654"/>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0" idx="2"/>
            <a:endCxn id="7" idx="0"/>
          </p:cNvCxnSpPr>
          <p:nvPr/>
        </p:nvCxnSpPr>
        <p:spPr>
          <a:xfrm flipH="1">
            <a:off x="2123215" y="3675021"/>
            <a:ext cx="19703" cy="53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7" idx="2"/>
          </p:cNvCxnSpPr>
          <p:nvPr/>
        </p:nvCxnSpPr>
        <p:spPr>
          <a:xfrm flipV="1">
            <a:off x="2880409" y="2954786"/>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cxnSpLocks/>
            <a:stCxn id="7" idx="2"/>
            <a:endCxn id="238" idx="0"/>
          </p:cNvCxnSpPr>
          <p:nvPr/>
        </p:nvCxnSpPr>
        <p:spPr>
          <a:xfrm>
            <a:off x="2123215" y="4475205"/>
            <a:ext cx="3614" cy="4460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2115579" y="446603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13</a:t>
            </a:fld>
            <a:endParaRPr lang="en-US" altLang="en-US" sz="900"/>
          </a:p>
        </p:txBody>
      </p:sp>
      <p:sp>
        <p:nvSpPr>
          <p:cNvPr id="57" name="순서도: 문서 59"/>
          <p:cNvSpPr/>
          <p:nvPr/>
        </p:nvSpPr>
        <p:spPr>
          <a:xfrm>
            <a:off x="1648184" y="235798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(start)</a:t>
            </a:r>
            <a:endParaRPr lang="ko-KR" altLang="en-US" sz="900">
              <a:solidFill>
                <a:schemeClr val="tx1"/>
              </a:solidFill>
            </a:endParaRPr>
          </a:p>
        </p:txBody>
      </p:sp>
      <p:grpSp>
        <p:nvGrpSpPr>
          <p:cNvPr id="84" name="그룹 83"/>
          <p:cNvGrpSpPr/>
          <p:nvPr/>
        </p:nvGrpSpPr>
        <p:grpSpPr>
          <a:xfrm>
            <a:off x="2810017" y="2328469"/>
            <a:ext cx="1075633" cy="626317"/>
            <a:chOff x="2644537" y="3295887"/>
            <a:chExt cx="1321782" cy="725798"/>
          </a:xfrm>
        </p:grpSpPr>
        <p:sp>
          <p:nvSpPr>
            <p:cNvPr id="87" name="순서도: 처리 37"/>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등록된 게시글이 없습니다</a:t>
              </a:r>
              <a:r>
                <a:rPr lang="en-US" altLang="ko-KR" sz="900">
                  <a:solidFill>
                    <a:schemeClr val="tx1"/>
                  </a:solidFill>
                </a:rPr>
                <a:t>.</a:t>
              </a:r>
            </a:p>
            <a:p>
              <a:pPr algn="ctr">
                <a:defRPr/>
              </a:pPr>
              <a:endParaRPr lang="ko-KR" altLang="en-US" sz="900">
                <a:solidFill>
                  <a:schemeClr val="tx1"/>
                </a:solidFill>
              </a:endParaRPr>
            </a:p>
          </p:txBody>
        </p:sp>
        <p:sp>
          <p:nvSpPr>
            <p:cNvPr id="88"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grpSp>
        <p:nvGrpSpPr>
          <p:cNvPr id="265" name="그룹 264"/>
          <p:cNvGrpSpPr/>
          <p:nvPr/>
        </p:nvGrpSpPr>
        <p:grpSpPr>
          <a:xfrm>
            <a:off x="3128393" y="3220477"/>
            <a:ext cx="1135256" cy="652088"/>
            <a:chOff x="6591240" y="4101180"/>
            <a:chExt cx="1135256" cy="652088"/>
          </a:xfrm>
        </p:grpSpPr>
        <p:pic>
          <p:nvPicPr>
            <p:cNvPr id="266" name="그림 265"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67" name="직사각형 266"/>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grpSp>
      <p:sp>
        <p:nvSpPr>
          <p:cNvPr id="166" name="순서도: 문서 149">
            <a:extLst>
              <a:ext uri="{FF2B5EF4-FFF2-40B4-BE49-F238E27FC236}">
                <a16:creationId xmlns:a16="http://schemas.microsoft.com/office/drawing/2014/main" id="{2468C9E5-4777-0649-98DF-28DEAC358D00}"/>
              </a:ext>
            </a:extLst>
          </p:cNvPr>
          <p:cNvSpPr/>
          <p:nvPr/>
        </p:nvSpPr>
        <p:spPr>
          <a:xfrm>
            <a:off x="5200110" y="271663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ko-KR" altLang="en-US" sz="900" dirty="0">
              <a:solidFill>
                <a:schemeClr val="tx1"/>
              </a:solidFill>
            </a:endParaRPr>
          </a:p>
        </p:txBody>
      </p:sp>
      <p:cxnSp>
        <p:nvCxnSpPr>
          <p:cNvPr id="187" name="직선 화살표 연결선 186">
            <a:extLst>
              <a:ext uri="{FF2B5EF4-FFF2-40B4-BE49-F238E27FC236}">
                <a16:creationId xmlns:a16="http://schemas.microsoft.com/office/drawing/2014/main" id="{76CA65C8-5063-FB43-A5C1-73688F85E34A}"/>
              </a:ext>
            </a:extLst>
          </p:cNvPr>
          <p:cNvCxnSpPr>
            <a:cxnSpLocks/>
          </p:cNvCxnSpPr>
          <p:nvPr/>
        </p:nvCxnSpPr>
        <p:spPr>
          <a:xfrm>
            <a:off x="6503032" y="367325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a16="http://schemas.microsoft.com/office/drawing/2014/main" id="{AAB82F87-A1F0-A943-8C61-FF05BD830F48}"/>
              </a:ext>
            </a:extLst>
          </p:cNvPr>
          <p:cNvCxnSpPr>
            <a:cxnSpLocks/>
          </p:cNvCxnSpPr>
          <p:nvPr/>
        </p:nvCxnSpPr>
        <p:spPr>
          <a:xfrm flipH="1">
            <a:off x="6504620" y="380195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29">
            <a:extLst>
              <a:ext uri="{FF2B5EF4-FFF2-40B4-BE49-F238E27FC236}">
                <a16:creationId xmlns:a16="http://schemas.microsoft.com/office/drawing/2014/main" id="{F16F2DA2-4394-7443-AE04-72FC516A9F28}"/>
              </a:ext>
            </a:extLst>
          </p:cNvPr>
          <p:cNvCxnSpPr>
            <a:cxnSpLocks/>
            <a:stCxn id="7" idx="3"/>
            <a:endCxn id="197" idx="1"/>
          </p:cNvCxnSpPr>
          <p:nvPr/>
        </p:nvCxnSpPr>
        <p:spPr>
          <a:xfrm>
            <a:off x="2688532" y="4343848"/>
            <a:ext cx="480162" cy="238620"/>
          </a:xfrm>
          <a:prstGeom prst="bentConnector3">
            <a:avLst>
              <a:gd name="adj1" fmla="val 50000"/>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5" name="직사각형 194">
            <a:extLst>
              <a:ext uri="{FF2B5EF4-FFF2-40B4-BE49-F238E27FC236}">
                <a16:creationId xmlns:a16="http://schemas.microsoft.com/office/drawing/2014/main" id="{AFED506F-ED66-D64A-B3FE-657C33CBC410}"/>
              </a:ext>
            </a:extLst>
          </p:cNvPr>
          <p:cNvSpPr/>
          <p:nvPr/>
        </p:nvSpPr>
        <p:spPr>
          <a:xfrm>
            <a:off x="2636798" y="4164653"/>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197" name="순서도: 처리 8">
            <a:extLst>
              <a:ext uri="{FF2B5EF4-FFF2-40B4-BE49-F238E27FC236}">
                <a16:creationId xmlns:a16="http://schemas.microsoft.com/office/drawing/2014/main" id="{7A5EB81E-2C21-AF45-9B20-163CAD6C81FE}"/>
              </a:ext>
            </a:extLst>
          </p:cNvPr>
          <p:cNvSpPr/>
          <p:nvPr/>
        </p:nvSpPr>
        <p:spPr>
          <a:xfrm>
            <a:off x="3168694" y="4429103"/>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error404.jsp</a:t>
            </a:r>
          </a:p>
        </p:txBody>
      </p:sp>
      <p:cxnSp>
        <p:nvCxnSpPr>
          <p:cNvPr id="200" name="직선 화살표 연결선 199">
            <a:extLst>
              <a:ext uri="{FF2B5EF4-FFF2-40B4-BE49-F238E27FC236}">
                <a16:creationId xmlns:a16="http://schemas.microsoft.com/office/drawing/2014/main" id="{577598CF-350C-094C-B8C3-B262B57CA831}"/>
              </a:ext>
            </a:extLst>
          </p:cNvPr>
          <p:cNvCxnSpPr>
            <a:cxnSpLocks/>
            <a:stCxn id="268" idx="2"/>
            <a:endCxn id="166" idx="0"/>
          </p:cNvCxnSpPr>
          <p:nvPr/>
        </p:nvCxnSpPr>
        <p:spPr>
          <a:xfrm flipH="1">
            <a:off x="5704166" y="2446784"/>
            <a:ext cx="6600" cy="2698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2" name="직선 화살표 연결선 221">
            <a:extLst>
              <a:ext uri="{FF2B5EF4-FFF2-40B4-BE49-F238E27FC236}">
                <a16:creationId xmlns:a16="http://schemas.microsoft.com/office/drawing/2014/main" id="{C0A7A26E-2A48-554C-8600-21684C8B7BCE}"/>
              </a:ext>
            </a:extLst>
          </p:cNvPr>
          <p:cNvCxnSpPr>
            <a:cxnSpLocks/>
            <a:stCxn id="166" idx="2"/>
            <a:endCxn id="227" idx="0"/>
          </p:cNvCxnSpPr>
          <p:nvPr/>
        </p:nvCxnSpPr>
        <p:spPr>
          <a:xfrm>
            <a:off x="5704166" y="3013301"/>
            <a:ext cx="6600" cy="3902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9">
            <a:extLst>
              <a:ext uri="{FF2B5EF4-FFF2-40B4-BE49-F238E27FC236}">
                <a16:creationId xmlns:a16="http://schemas.microsoft.com/office/drawing/2014/main" id="{C6EFD883-E3A5-2E41-AEBA-6A30585F62E3}"/>
              </a:ext>
            </a:extLst>
          </p:cNvPr>
          <p:cNvSpPr/>
          <p:nvPr/>
        </p:nvSpPr>
        <p:spPr>
          <a:xfrm>
            <a:off x="4991969" y="3403527"/>
            <a:ext cx="1437594" cy="6675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EventBoardPosition</a:t>
            </a:r>
            <a:endParaRPr lang="en-US" altLang="ko-KR" sz="800" dirty="0">
              <a:solidFill>
                <a:schemeClr val="tx1"/>
              </a:solidFill>
            </a:endParaRPr>
          </a:p>
          <a:p>
            <a:pPr algn="ctr">
              <a:defRPr/>
            </a:pPr>
            <a:r>
              <a:rPr lang="en-US" altLang="ko-KR" sz="800" dirty="0" err="1">
                <a:solidFill>
                  <a:schemeClr val="tx1"/>
                </a:solidFill>
              </a:rPr>
              <a:t>Action.java</a:t>
            </a:r>
            <a:endParaRPr lang="en-US" altLang="ko-KR" sz="800" dirty="0">
              <a:solidFill>
                <a:schemeClr val="tx1"/>
              </a:solidFill>
            </a:endParaRPr>
          </a:p>
        </p:txBody>
      </p:sp>
      <p:cxnSp>
        <p:nvCxnSpPr>
          <p:cNvPr id="236" name="직선 화살표 연결선 235">
            <a:extLst>
              <a:ext uri="{FF2B5EF4-FFF2-40B4-BE49-F238E27FC236}">
                <a16:creationId xmlns:a16="http://schemas.microsoft.com/office/drawing/2014/main" id="{0CF49969-AC1D-1C4D-8BA6-DBF16F8AB2DA}"/>
              </a:ext>
            </a:extLst>
          </p:cNvPr>
          <p:cNvCxnSpPr>
            <a:cxnSpLocks/>
            <a:stCxn id="227" idx="2"/>
            <a:endCxn id="261" idx="0"/>
          </p:cNvCxnSpPr>
          <p:nvPr/>
        </p:nvCxnSpPr>
        <p:spPr>
          <a:xfrm flipH="1">
            <a:off x="5704166" y="4071079"/>
            <a:ext cx="6600" cy="5443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8" name="순서도: 판단 9">
            <a:extLst>
              <a:ext uri="{FF2B5EF4-FFF2-40B4-BE49-F238E27FC236}">
                <a16:creationId xmlns:a16="http://schemas.microsoft.com/office/drawing/2014/main" id="{1005174A-062A-1941-A8B8-76807776EA0F}"/>
              </a:ext>
            </a:extLst>
          </p:cNvPr>
          <p:cNvSpPr/>
          <p:nvPr/>
        </p:nvSpPr>
        <p:spPr>
          <a:xfrm>
            <a:off x="1419921" y="4921252"/>
            <a:ext cx="1413815" cy="58850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EventBoardView</a:t>
            </a:r>
            <a:endParaRPr lang="en-US" altLang="ko-KR" sz="800" dirty="0">
              <a:solidFill>
                <a:schemeClr val="tx1"/>
              </a:solidFill>
            </a:endParaRPr>
          </a:p>
          <a:p>
            <a:pPr algn="ctr">
              <a:defRPr/>
            </a:pPr>
            <a:r>
              <a:rPr lang="en-US" altLang="ko-KR" sz="800" dirty="0" err="1">
                <a:solidFill>
                  <a:schemeClr val="tx1"/>
                </a:solidFill>
              </a:rPr>
              <a:t>Action.java</a:t>
            </a:r>
            <a:endParaRPr lang="ko-KR" altLang="en-US" sz="800" dirty="0">
              <a:solidFill>
                <a:schemeClr val="tx1"/>
              </a:solidFill>
            </a:endParaRPr>
          </a:p>
        </p:txBody>
      </p:sp>
      <p:cxnSp>
        <p:nvCxnSpPr>
          <p:cNvPr id="243" name="연결선: 꺾임 29">
            <a:extLst>
              <a:ext uri="{FF2B5EF4-FFF2-40B4-BE49-F238E27FC236}">
                <a16:creationId xmlns:a16="http://schemas.microsoft.com/office/drawing/2014/main" id="{7193488D-125A-5C4B-A034-DA1CA1780D18}"/>
              </a:ext>
            </a:extLst>
          </p:cNvPr>
          <p:cNvCxnSpPr>
            <a:cxnSpLocks/>
            <a:stCxn id="227" idx="1"/>
            <a:endCxn id="248" idx="0"/>
          </p:cNvCxnSpPr>
          <p:nvPr/>
        </p:nvCxnSpPr>
        <p:spPr>
          <a:xfrm rot="10800000" flipV="1">
            <a:off x="4859825" y="3737303"/>
            <a:ext cx="132145" cy="40585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6A9538FF-43DF-314C-B42C-1016131EF409}"/>
              </a:ext>
            </a:extLst>
          </p:cNvPr>
          <p:cNvSpPr/>
          <p:nvPr/>
        </p:nvSpPr>
        <p:spPr>
          <a:xfrm>
            <a:off x="4793705" y="3493757"/>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248" name="순서도: 처리 8">
            <a:extLst>
              <a:ext uri="{FF2B5EF4-FFF2-40B4-BE49-F238E27FC236}">
                <a16:creationId xmlns:a16="http://schemas.microsoft.com/office/drawing/2014/main" id="{251198E1-A4EB-B54E-A823-D18419EFA0AC}"/>
              </a:ext>
            </a:extLst>
          </p:cNvPr>
          <p:cNvSpPr/>
          <p:nvPr/>
        </p:nvSpPr>
        <p:spPr>
          <a:xfrm>
            <a:off x="4489043" y="4143153"/>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grpSp>
        <p:nvGrpSpPr>
          <p:cNvPr id="250" name="그룹 249">
            <a:extLst>
              <a:ext uri="{FF2B5EF4-FFF2-40B4-BE49-F238E27FC236}">
                <a16:creationId xmlns:a16="http://schemas.microsoft.com/office/drawing/2014/main" id="{64726A2C-A2FB-1647-BD0B-54BAEFD3DD66}"/>
              </a:ext>
            </a:extLst>
          </p:cNvPr>
          <p:cNvGrpSpPr/>
          <p:nvPr/>
        </p:nvGrpSpPr>
        <p:grpSpPr>
          <a:xfrm>
            <a:off x="6657853" y="3383157"/>
            <a:ext cx="1135256" cy="829333"/>
            <a:chOff x="6591240" y="4101180"/>
            <a:chExt cx="1135256" cy="829333"/>
          </a:xfrm>
        </p:grpSpPr>
        <p:pic>
          <p:nvPicPr>
            <p:cNvPr id="251" name="그림 250" descr="모니터, 컴퓨터이(가) 표시된 사진  자동 생성된 설명">
              <a:extLst>
                <a:ext uri="{FF2B5EF4-FFF2-40B4-BE49-F238E27FC236}">
                  <a16:creationId xmlns:a16="http://schemas.microsoft.com/office/drawing/2014/main" id="{B87F77BE-8C12-5C49-921F-6EA65B3F77A2}"/>
                </a:ext>
              </a:extLst>
            </p:cNvPr>
            <p:cNvPicPr>
              <a:picLocks noChangeAspect="1"/>
            </p:cNvPicPr>
            <p:nvPr/>
          </p:nvPicPr>
          <p:blipFill rotWithShape="1">
            <a:blip r:embed="rId2"/>
            <a:stretch>
              <a:fillRect/>
            </a:stretch>
          </p:blipFill>
          <p:spPr>
            <a:xfrm>
              <a:off x="6781417" y="4101180"/>
              <a:ext cx="611352" cy="611350"/>
            </a:xfrm>
            <a:prstGeom prst="rect">
              <a:avLst/>
            </a:prstGeom>
          </p:spPr>
        </p:pic>
        <p:sp>
          <p:nvSpPr>
            <p:cNvPr id="252" name="직사각형 251">
              <a:extLst>
                <a:ext uri="{FF2B5EF4-FFF2-40B4-BE49-F238E27FC236}">
                  <a16:creationId xmlns:a16="http://schemas.microsoft.com/office/drawing/2014/main" id="{1E628692-CDAE-3549-85EB-0810F3FE148A}"/>
                </a:ext>
              </a:extLst>
            </p:cNvPr>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sp>
          <p:nvSpPr>
            <p:cNvPr id="255" name="직사각형 254">
              <a:extLst>
                <a:ext uri="{FF2B5EF4-FFF2-40B4-BE49-F238E27FC236}">
                  <a16:creationId xmlns:a16="http://schemas.microsoft.com/office/drawing/2014/main" id="{D3DEECAB-8CD1-B24B-BDD1-D82469027651}"/>
                </a:ext>
              </a:extLst>
            </p:cNvPr>
            <p:cNvSpPr/>
            <p:nvPr/>
          </p:nvSpPr>
          <p:spPr>
            <a:xfrm>
              <a:off x="6591240" y="4730458"/>
              <a:ext cx="1135256" cy="200055"/>
            </a:xfrm>
            <a:prstGeom prst="rect">
              <a:avLst/>
            </a:prstGeom>
          </p:spPr>
          <p:txBody>
            <a:bodyPr wrap="square">
              <a:spAutoFit/>
            </a:bodyPr>
            <a:lstStyle/>
            <a:p>
              <a:pPr lvl="0">
                <a:defRPr/>
              </a:pPr>
              <a:r>
                <a:rPr lang="en-US" altLang="ko-KR" sz="700" dirty="0"/>
                <a:t>- </a:t>
              </a:r>
              <a:r>
                <a:rPr lang="en-US" altLang="ko-KR" sz="700" dirty="0" err="1"/>
                <a:t>Board_Address</a:t>
              </a:r>
              <a:endParaRPr lang="en-US" altLang="ko-KR" sz="700" dirty="0"/>
            </a:p>
          </p:txBody>
        </p:sp>
      </p:grpSp>
      <p:cxnSp>
        <p:nvCxnSpPr>
          <p:cNvPr id="253" name="직선 화살표 연결선 252">
            <a:extLst>
              <a:ext uri="{FF2B5EF4-FFF2-40B4-BE49-F238E27FC236}">
                <a16:creationId xmlns:a16="http://schemas.microsoft.com/office/drawing/2014/main" id="{ACC1B9E3-A693-1D4E-BEFC-D896B3577961}"/>
              </a:ext>
            </a:extLst>
          </p:cNvPr>
          <p:cNvCxnSpPr>
            <a:cxnSpLocks/>
          </p:cNvCxnSpPr>
          <p:nvPr/>
        </p:nvCxnSpPr>
        <p:spPr>
          <a:xfrm>
            <a:off x="2871597" y="349217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a:extLst>
              <a:ext uri="{FF2B5EF4-FFF2-40B4-BE49-F238E27FC236}">
                <a16:creationId xmlns:a16="http://schemas.microsoft.com/office/drawing/2014/main" id="{0D12FB03-A81C-E54F-BC18-CA8524DBCF82}"/>
              </a:ext>
            </a:extLst>
          </p:cNvPr>
          <p:cNvCxnSpPr>
            <a:cxnSpLocks/>
          </p:cNvCxnSpPr>
          <p:nvPr/>
        </p:nvCxnSpPr>
        <p:spPr>
          <a:xfrm flipH="1">
            <a:off x="2873185" y="362087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1" name="순서도: 처리 6">
            <a:extLst>
              <a:ext uri="{FF2B5EF4-FFF2-40B4-BE49-F238E27FC236}">
                <a16:creationId xmlns:a16="http://schemas.microsoft.com/office/drawing/2014/main" id="{B24F7B72-652F-9F47-BF94-A1FE86130544}"/>
              </a:ext>
            </a:extLst>
          </p:cNvPr>
          <p:cNvSpPr/>
          <p:nvPr/>
        </p:nvSpPr>
        <p:spPr>
          <a:xfrm>
            <a:off x="5117293" y="4615422"/>
            <a:ext cx="1173746" cy="29802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이벤트 지도 </a:t>
            </a:r>
            <a:endParaRPr lang="en-US" altLang="ko-KR" sz="800" dirty="0">
              <a:solidFill>
                <a:schemeClr val="tx1"/>
              </a:solidFill>
            </a:endParaRPr>
          </a:p>
          <a:p>
            <a:pPr algn="ctr">
              <a:defRPr/>
            </a:pPr>
            <a:r>
              <a:rPr lang="en-US" altLang="ko-KR" sz="800" dirty="0" err="1">
                <a:solidFill>
                  <a:schemeClr val="tx1"/>
                </a:solidFill>
              </a:rPr>
              <a:t>KakaoMAP</a:t>
            </a:r>
            <a:r>
              <a:rPr lang="en-US" altLang="ko-KR" sz="800" dirty="0">
                <a:solidFill>
                  <a:schemeClr val="tx1"/>
                </a:solidFill>
              </a:rPr>
              <a:t>() </a:t>
            </a:r>
            <a:endParaRPr lang="ko-KR" altLang="en-US" sz="800" dirty="0">
              <a:solidFill>
                <a:schemeClr val="tx1"/>
              </a:solidFill>
            </a:endParaRPr>
          </a:p>
        </p:txBody>
      </p:sp>
      <p:sp>
        <p:nvSpPr>
          <p:cNvPr id="268" name="순서도: 처리 6">
            <a:extLst>
              <a:ext uri="{FF2B5EF4-FFF2-40B4-BE49-F238E27FC236}">
                <a16:creationId xmlns:a16="http://schemas.microsoft.com/office/drawing/2014/main" id="{E068BFFF-D84B-364C-8D39-9335D616C70B}"/>
              </a:ext>
            </a:extLst>
          </p:cNvPr>
          <p:cNvSpPr/>
          <p:nvPr/>
        </p:nvSpPr>
        <p:spPr>
          <a:xfrm>
            <a:off x="5145449" y="218406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273" name="순서도: 처리 6">
            <a:extLst>
              <a:ext uri="{FF2B5EF4-FFF2-40B4-BE49-F238E27FC236}">
                <a16:creationId xmlns:a16="http://schemas.microsoft.com/office/drawing/2014/main" id="{8B534A6F-5B59-1A46-9A64-60A653F4A2CD}"/>
              </a:ext>
            </a:extLst>
          </p:cNvPr>
          <p:cNvSpPr/>
          <p:nvPr/>
        </p:nvSpPr>
        <p:spPr>
          <a:xfrm>
            <a:off x="8857402" y="1736067"/>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en-US" altLang="ko-KR" sz="800" dirty="0">
                <a:solidFill>
                  <a:schemeClr val="tx1"/>
                </a:solidFill>
              </a:rPr>
              <a:t>write a </a:t>
            </a:r>
            <a:r>
              <a:rPr lang="en-US" altLang="ko-KR" sz="800" dirty="0" err="1">
                <a:solidFill>
                  <a:schemeClr val="tx1"/>
                </a:solidFill>
              </a:rPr>
              <a:t>reivew</a:t>
            </a:r>
            <a:endParaRPr lang="ko-KR" altLang="en-US" sz="800" dirty="0">
              <a:solidFill>
                <a:schemeClr val="tx1"/>
              </a:solidFill>
            </a:endParaRPr>
          </a:p>
        </p:txBody>
      </p:sp>
      <p:cxnSp>
        <p:nvCxnSpPr>
          <p:cNvPr id="69" name="직선 화살표 연결선 68">
            <a:extLst>
              <a:ext uri="{FF2B5EF4-FFF2-40B4-BE49-F238E27FC236}">
                <a16:creationId xmlns:a16="http://schemas.microsoft.com/office/drawing/2014/main" id="{E66814CB-05F1-D347-88A7-3C6E66A28C8E}"/>
              </a:ext>
            </a:extLst>
          </p:cNvPr>
          <p:cNvCxnSpPr>
            <a:cxnSpLocks/>
            <a:stCxn id="273" idx="2"/>
          </p:cNvCxnSpPr>
          <p:nvPr/>
        </p:nvCxnSpPr>
        <p:spPr>
          <a:xfrm>
            <a:off x="9422719" y="1998782"/>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그룹 103">
            <a:extLst>
              <a:ext uri="{FF2B5EF4-FFF2-40B4-BE49-F238E27FC236}">
                <a16:creationId xmlns:a16="http://schemas.microsoft.com/office/drawing/2014/main" id="{7EE294A5-C42C-284F-B057-0A29D074DC73}"/>
              </a:ext>
            </a:extLst>
          </p:cNvPr>
          <p:cNvGrpSpPr/>
          <p:nvPr/>
        </p:nvGrpSpPr>
        <p:grpSpPr>
          <a:xfrm>
            <a:off x="3149071" y="4784402"/>
            <a:ext cx="1141509" cy="820842"/>
            <a:chOff x="3663783" y="4699026"/>
            <a:chExt cx="1141509" cy="820842"/>
          </a:xfrm>
        </p:grpSpPr>
        <p:sp>
          <p:nvSpPr>
            <p:cNvPr id="79" name="직사각형 78">
              <a:extLst>
                <a:ext uri="{FF2B5EF4-FFF2-40B4-BE49-F238E27FC236}">
                  <a16:creationId xmlns:a16="http://schemas.microsoft.com/office/drawing/2014/main" id="{1FD03FCA-78EC-5B4B-94F7-2EBABC1C7DB9}"/>
                </a:ext>
              </a:extLst>
            </p:cNvPr>
            <p:cNvSpPr/>
            <p:nvPr/>
          </p:nvSpPr>
          <p:spPr>
            <a:xfrm>
              <a:off x="3663783" y="5304424"/>
              <a:ext cx="806632" cy="215444"/>
            </a:xfrm>
            <a:prstGeom prst="rect">
              <a:avLst/>
            </a:prstGeom>
          </p:spPr>
          <p:txBody>
            <a:bodyPr wrap="none">
              <a:spAutoFit/>
            </a:bodyPr>
            <a:lstStyle/>
            <a:p>
              <a:pPr algn="ctr">
                <a:defRPr/>
              </a:pPr>
              <a:r>
                <a:rPr lang="en-US" altLang="ko-KR" sz="800" dirty="0"/>
                <a:t>- </a:t>
              </a:r>
              <a:r>
                <a:rPr lang="en-US" altLang="ko-KR" sz="800" dirty="0" err="1"/>
                <a:t>Board_Num</a:t>
              </a:r>
              <a:endParaRPr lang="en-US" altLang="ko-KR" sz="800" dirty="0"/>
            </a:p>
          </p:txBody>
        </p:sp>
        <p:grpSp>
          <p:nvGrpSpPr>
            <p:cNvPr id="322" name="그룹 321">
              <a:extLst>
                <a:ext uri="{FF2B5EF4-FFF2-40B4-BE49-F238E27FC236}">
                  <a16:creationId xmlns:a16="http://schemas.microsoft.com/office/drawing/2014/main" id="{C0DEC5A4-E527-3C43-B710-3BF7B10835A7}"/>
                </a:ext>
              </a:extLst>
            </p:cNvPr>
            <p:cNvGrpSpPr/>
            <p:nvPr/>
          </p:nvGrpSpPr>
          <p:grpSpPr>
            <a:xfrm>
              <a:off x="3670036" y="4699026"/>
              <a:ext cx="1135256" cy="652088"/>
              <a:chOff x="6591240" y="4101180"/>
              <a:chExt cx="1135256" cy="652088"/>
            </a:xfrm>
          </p:grpSpPr>
          <p:pic>
            <p:nvPicPr>
              <p:cNvPr id="323" name="그림 322" descr="모니터, 컴퓨터이(가) 표시된 사진  자동 생성된 설명">
                <a:extLst>
                  <a:ext uri="{FF2B5EF4-FFF2-40B4-BE49-F238E27FC236}">
                    <a16:creationId xmlns:a16="http://schemas.microsoft.com/office/drawing/2014/main" id="{E9904442-F8BD-EC4E-AC81-B79118FC05A1}"/>
                  </a:ext>
                </a:extLst>
              </p:cNvPr>
              <p:cNvPicPr>
                <a:picLocks noChangeAspect="1"/>
              </p:cNvPicPr>
              <p:nvPr/>
            </p:nvPicPr>
            <p:blipFill rotWithShape="1">
              <a:blip r:embed="rId2"/>
              <a:stretch>
                <a:fillRect/>
              </a:stretch>
            </p:blipFill>
            <p:spPr>
              <a:xfrm>
                <a:off x="6781417" y="4101180"/>
                <a:ext cx="611352" cy="611350"/>
              </a:xfrm>
              <a:prstGeom prst="rect">
                <a:avLst/>
              </a:prstGeom>
            </p:spPr>
          </p:pic>
          <p:sp>
            <p:nvSpPr>
              <p:cNvPr id="325" name="직사각형 324">
                <a:extLst>
                  <a:ext uri="{FF2B5EF4-FFF2-40B4-BE49-F238E27FC236}">
                    <a16:creationId xmlns:a16="http://schemas.microsoft.com/office/drawing/2014/main" id="{1B62AB64-1D70-E640-9B46-77F1F3F6ECDF}"/>
                  </a:ext>
                </a:extLst>
              </p:cNvPr>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grpSp>
      </p:grpSp>
      <p:cxnSp>
        <p:nvCxnSpPr>
          <p:cNvPr id="326" name="직선 화살표 연결선 325">
            <a:extLst>
              <a:ext uri="{FF2B5EF4-FFF2-40B4-BE49-F238E27FC236}">
                <a16:creationId xmlns:a16="http://schemas.microsoft.com/office/drawing/2014/main" id="{72E9FBF7-E2A6-4F44-9B6B-6247D1FED42A}"/>
              </a:ext>
            </a:extLst>
          </p:cNvPr>
          <p:cNvCxnSpPr>
            <a:cxnSpLocks/>
          </p:cNvCxnSpPr>
          <p:nvPr/>
        </p:nvCxnSpPr>
        <p:spPr>
          <a:xfrm>
            <a:off x="2888243" y="5164237"/>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7" name="직선 화살표 연결선 326">
            <a:extLst>
              <a:ext uri="{FF2B5EF4-FFF2-40B4-BE49-F238E27FC236}">
                <a16:creationId xmlns:a16="http://schemas.microsoft.com/office/drawing/2014/main" id="{D485616E-B6D4-4146-B7B9-F38E41C0E071}"/>
              </a:ext>
            </a:extLst>
          </p:cNvPr>
          <p:cNvCxnSpPr>
            <a:cxnSpLocks/>
          </p:cNvCxnSpPr>
          <p:nvPr/>
        </p:nvCxnSpPr>
        <p:spPr>
          <a:xfrm flipH="1">
            <a:off x="2889831" y="5292937"/>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8" name="순서도: 문서 67">
            <a:extLst>
              <a:ext uri="{FF2B5EF4-FFF2-40B4-BE49-F238E27FC236}">
                <a16:creationId xmlns:a16="http://schemas.microsoft.com/office/drawing/2014/main" id="{7635C708-E0A4-4852-8D69-956EF8161A4D}"/>
              </a:ext>
            </a:extLst>
          </p:cNvPr>
          <p:cNvSpPr/>
          <p:nvPr/>
        </p:nvSpPr>
        <p:spPr>
          <a:xfrm>
            <a:off x="8900375" y="224191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reviewWrite.jsp</a:t>
            </a:r>
            <a:endParaRPr lang="ko-KR" altLang="en-US" sz="900" dirty="0">
              <a:solidFill>
                <a:schemeClr val="tx1"/>
              </a:solidFill>
            </a:endParaRPr>
          </a:p>
        </p:txBody>
      </p:sp>
      <p:sp>
        <p:nvSpPr>
          <p:cNvPr id="70" name="순서도: 데이터 69">
            <a:extLst>
              <a:ext uri="{FF2B5EF4-FFF2-40B4-BE49-F238E27FC236}">
                <a16:creationId xmlns:a16="http://schemas.microsoft.com/office/drawing/2014/main" id="{1E5D915A-3D2C-4B7C-B00A-55AFC55DB997}"/>
              </a:ext>
            </a:extLst>
          </p:cNvPr>
          <p:cNvSpPr/>
          <p:nvPr/>
        </p:nvSpPr>
        <p:spPr>
          <a:xfrm>
            <a:off x="8900375" y="2733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71" name="직사각형 70">
            <a:extLst>
              <a:ext uri="{FF2B5EF4-FFF2-40B4-BE49-F238E27FC236}">
                <a16:creationId xmlns:a16="http://schemas.microsoft.com/office/drawing/2014/main" id="{FDF67911-945B-456E-BB41-FAB9576B2027}"/>
              </a:ext>
            </a:extLst>
          </p:cNvPr>
          <p:cNvSpPr/>
          <p:nvPr/>
        </p:nvSpPr>
        <p:spPr>
          <a:xfrm>
            <a:off x="9893756" y="2666251"/>
            <a:ext cx="1067872" cy="415498"/>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TITLE</a:t>
            </a:r>
          </a:p>
          <a:p>
            <a:pPr lvl="0">
              <a:defRPr/>
            </a:pPr>
            <a:r>
              <a:rPr lang="en-US" altLang="ko-KR" sz="700" dirty="0"/>
              <a:t>   - CONTENT</a:t>
            </a:r>
          </a:p>
        </p:txBody>
      </p:sp>
      <p:cxnSp>
        <p:nvCxnSpPr>
          <p:cNvPr id="72" name="직선 화살표 연결선 71">
            <a:extLst>
              <a:ext uri="{FF2B5EF4-FFF2-40B4-BE49-F238E27FC236}">
                <a16:creationId xmlns:a16="http://schemas.microsoft.com/office/drawing/2014/main" id="{7B946076-34C5-4909-98DB-CBDE3C692696}"/>
              </a:ext>
            </a:extLst>
          </p:cNvPr>
          <p:cNvCxnSpPr/>
          <p:nvPr/>
        </p:nvCxnSpPr>
        <p:spPr>
          <a:xfrm>
            <a:off x="9444205" y="25350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560A7704-A71B-49E5-9DF3-D1F5FFCA91F1}"/>
              </a:ext>
            </a:extLst>
          </p:cNvPr>
          <p:cNvCxnSpPr/>
          <p:nvPr/>
        </p:nvCxnSpPr>
        <p:spPr>
          <a:xfrm>
            <a:off x="9444205" y="3032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D8166BCD-6CAD-4D4D-97FC-8DE3ED9514CD}"/>
              </a:ext>
            </a:extLst>
          </p:cNvPr>
          <p:cNvCxnSpPr/>
          <p:nvPr/>
        </p:nvCxnSpPr>
        <p:spPr>
          <a:xfrm flipH="1">
            <a:off x="8316660" y="550572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92FE136F-2B92-47B6-9A41-17B96CC9E36A}"/>
              </a:ext>
            </a:extLst>
          </p:cNvPr>
          <p:cNvSpPr/>
          <p:nvPr/>
        </p:nvSpPr>
        <p:spPr>
          <a:xfrm>
            <a:off x="7662325" y="5582327"/>
            <a:ext cx="1206601" cy="184666"/>
          </a:xfrm>
          <a:prstGeom prst="rect">
            <a:avLst/>
          </a:prstGeom>
        </p:spPr>
        <p:txBody>
          <a:bodyPr wrap="square">
            <a:spAutoFit/>
          </a:bodyPr>
          <a:lstStyle/>
          <a:p>
            <a:pPr lvl="0">
              <a:defRPr/>
            </a:pPr>
            <a:r>
              <a:rPr lang="en-US" altLang="ko-KR" sz="600" dirty="0"/>
              <a:t>TABLE_BOARD_ REVIEW</a:t>
            </a:r>
          </a:p>
        </p:txBody>
      </p:sp>
      <p:pic>
        <p:nvPicPr>
          <p:cNvPr id="78" name="그림 77">
            <a:extLst>
              <a:ext uri="{FF2B5EF4-FFF2-40B4-BE49-F238E27FC236}">
                <a16:creationId xmlns:a16="http://schemas.microsoft.com/office/drawing/2014/main" id="{02E5B7B4-93DA-4FE1-9FE2-35E1F40752E3}"/>
              </a:ext>
            </a:extLst>
          </p:cNvPr>
          <p:cNvPicPr>
            <a:picLocks noChangeAspect="1"/>
          </p:cNvPicPr>
          <p:nvPr/>
        </p:nvPicPr>
        <p:blipFill rotWithShape="1">
          <a:blip r:embed="rId3"/>
          <a:srcRect l="13420" t="13190" r="9390" b="26140"/>
          <a:stretch>
            <a:fillRect/>
          </a:stretch>
        </p:blipFill>
        <p:spPr>
          <a:xfrm>
            <a:off x="7721730" y="5387797"/>
            <a:ext cx="309008" cy="242865"/>
          </a:xfrm>
          <a:prstGeom prst="rect">
            <a:avLst/>
          </a:prstGeom>
        </p:spPr>
      </p:pic>
      <p:sp>
        <p:nvSpPr>
          <p:cNvPr id="80" name="순서도: 처리 79">
            <a:extLst>
              <a:ext uri="{FF2B5EF4-FFF2-40B4-BE49-F238E27FC236}">
                <a16:creationId xmlns:a16="http://schemas.microsoft.com/office/drawing/2014/main" id="{C571A197-1A6E-48BF-8059-C5B299FEB22A}"/>
              </a:ext>
            </a:extLst>
          </p:cNvPr>
          <p:cNvSpPr/>
          <p:nvPr/>
        </p:nvSpPr>
        <p:spPr>
          <a:xfrm>
            <a:off x="8926973" y="4792807"/>
            <a:ext cx="108690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reviewBoardform</a:t>
            </a:r>
            <a:endParaRPr lang="en-US" altLang="ko-KR" sz="900" dirty="0">
              <a:solidFill>
                <a:schemeClr val="tx1"/>
              </a:solidFill>
            </a:endParaRPr>
          </a:p>
          <a:p>
            <a:pPr algn="ctr">
              <a:defRPr/>
            </a:pPr>
            <a:r>
              <a:rPr lang="en-US" altLang="ko-KR" sz="900" dirty="0">
                <a:solidFill>
                  <a:schemeClr val="tx1"/>
                </a:solidFill>
              </a:rPr>
              <a:t>.submit()</a:t>
            </a:r>
            <a:endParaRPr lang="ko-KR" altLang="en-US" sz="900" dirty="0">
              <a:solidFill>
                <a:schemeClr val="tx1"/>
              </a:solidFill>
            </a:endParaRPr>
          </a:p>
        </p:txBody>
      </p:sp>
      <p:sp>
        <p:nvSpPr>
          <p:cNvPr id="81" name="순서도: 처리 80">
            <a:extLst>
              <a:ext uri="{FF2B5EF4-FFF2-40B4-BE49-F238E27FC236}">
                <a16:creationId xmlns:a16="http://schemas.microsoft.com/office/drawing/2014/main" id="{CDE27674-93BD-4D3C-8DBC-51FF19205FD3}"/>
              </a:ext>
            </a:extLst>
          </p:cNvPr>
          <p:cNvSpPr/>
          <p:nvPr/>
        </p:nvSpPr>
        <p:spPr>
          <a:xfrm>
            <a:off x="8898540" y="429518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등록하기</a:t>
            </a:r>
          </a:p>
        </p:txBody>
      </p:sp>
      <p:cxnSp>
        <p:nvCxnSpPr>
          <p:cNvPr id="82" name="직선 화살표 연결선 81">
            <a:extLst>
              <a:ext uri="{FF2B5EF4-FFF2-40B4-BE49-F238E27FC236}">
                <a16:creationId xmlns:a16="http://schemas.microsoft.com/office/drawing/2014/main" id="{0AF95E6C-0487-4212-BD85-FDA2FD79D2BD}"/>
              </a:ext>
            </a:extLst>
          </p:cNvPr>
          <p:cNvCxnSpPr/>
          <p:nvPr/>
        </p:nvCxnSpPr>
        <p:spPr>
          <a:xfrm>
            <a:off x="9410260" y="458958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5BAAAD1E-BF1B-4B60-9938-F41071160C73}"/>
              </a:ext>
            </a:extLst>
          </p:cNvPr>
          <p:cNvCxnSpPr/>
          <p:nvPr/>
        </p:nvCxnSpPr>
        <p:spPr>
          <a:xfrm>
            <a:off x="9412370" y="51240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101B89CF-0514-4754-9C5E-E76AD479F82F}"/>
              </a:ext>
            </a:extLst>
          </p:cNvPr>
          <p:cNvSpPr/>
          <p:nvPr/>
        </p:nvSpPr>
        <p:spPr>
          <a:xfrm>
            <a:off x="7667053" y="5694657"/>
            <a:ext cx="1206601" cy="184666"/>
          </a:xfrm>
          <a:prstGeom prst="rect">
            <a:avLst/>
          </a:prstGeom>
        </p:spPr>
        <p:txBody>
          <a:bodyPr wrap="square">
            <a:spAutoFit/>
          </a:bodyPr>
          <a:lstStyle/>
          <a:p>
            <a:pPr lvl="0">
              <a:defRPr/>
            </a:pPr>
            <a:r>
              <a:rPr lang="en-US" altLang="ko-KR" sz="600" dirty="0"/>
              <a:t>TABLE_FILES_ REVIEW</a:t>
            </a:r>
          </a:p>
        </p:txBody>
      </p:sp>
      <p:pic>
        <p:nvPicPr>
          <p:cNvPr id="86" name="그림 85">
            <a:extLst>
              <a:ext uri="{FF2B5EF4-FFF2-40B4-BE49-F238E27FC236}">
                <a16:creationId xmlns:a16="http://schemas.microsoft.com/office/drawing/2014/main" id="{A239D4A8-8E9D-44FA-9490-B154D333321D}"/>
              </a:ext>
            </a:extLst>
          </p:cNvPr>
          <p:cNvPicPr>
            <a:picLocks noChangeAspect="1"/>
          </p:cNvPicPr>
          <p:nvPr/>
        </p:nvPicPr>
        <p:blipFill rotWithShape="1">
          <a:blip r:embed="rId3"/>
          <a:srcRect l="13420" t="13190" r="9390" b="26140"/>
          <a:stretch>
            <a:fillRect/>
          </a:stretch>
        </p:blipFill>
        <p:spPr>
          <a:xfrm>
            <a:off x="8054556" y="5385292"/>
            <a:ext cx="309008" cy="242865"/>
          </a:xfrm>
          <a:prstGeom prst="rect">
            <a:avLst/>
          </a:prstGeom>
        </p:spPr>
      </p:pic>
      <p:cxnSp>
        <p:nvCxnSpPr>
          <p:cNvPr id="89" name="직선 화살표 연결선 88">
            <a:extLst>
              <a:ext uri="{FF2B5EF4-FFF2-40B4-BE49-F238E27FC236}">
                <a16:creationId xmlns:a16="http://schemas.microsoft.com/office/drawing/2014/main" id="{5B0DD7F1-E851-4E62-800E-ADD8F51370F6}"/>
              </a:ext>
            </a:extLst>
          </p:cNvPr>
          <p:cNvCxnSpPr/>
          <p:nvPr/>
        </p:nvCxnSpPr>
        <p:spPr>
          <a:xfrm>
            <a:off x="9438036" y="576563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연결선: 꺾임 90">
            <a:extLst>
              <a:ext uri="{FF2B5EF4-FFF2-40B4-BE49-F238E27FC236}">
                <a16:creationId xmlns:a16="http://schemas.microsoft.com/office/drawing/2014/main" id="{55801A08-0C88-4030-8164-6921F9B93E34}"/>
              </a:ext>
            </a:extLst>
          </p:cNvPr>
          <p:cNvCxnSpPr>
            <a:stCxn id="81" idx="1"/>
            <a:endCxn id="70" idx="2"/>
          </p:cNvCxnSpPr>
          <p:nvPr/>
        </p:nvCxnSpPr>
        <p:spPr>
          <a:xfrm rot="10800000" flipH="1">
            <a:off x="8898539" y="2882647"/>
            <a:ext cx="104249" cy="1560462"/>
          </a:xfrm>
          <a:prstGeom prst="bentConnector3">
            <a:avLst>
              <a:gd name="adj1" fmla="val -55198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id="{203609BB-9E9A-440F-8EEE-04C733F98354}"/>
              </a:ext>
            </a:extLst>
          </p:cNvPr>
          <p:cNvSpPr/>
          <p:nvPr/>
        </p:nvSpPr>
        <p:spPr>
          <a:xfrm>
            <a:off x="9401821" y="4585236"/>
            <a:ext cx="351378" cy="215444"/>
          </a:xfrm>
          <a:prstGeom prst="rect">
            <a:avLst/>
          </a:prstGeom>
        </p:spPr>
        <p:txBody>
          <a:bodyPr wrap="none">
            <a:spAutoFit/>
          </a:bodyPr>
          <a:lstStyle/>
          <a:p>
            <a:pPr lvl="0">
              <a:defRPr/>
            </a:pPr>
            <a:r>
              <a:rPr lang="en-US" altLang="ko-KR" sz="800"/>
              <a:t>YES</a:t>
            </a:r>
            <a:endParaRPr lang="ko-KR" altLang="en-US" sz="800"/>
          </a:p>
        </p:txBody>
      </p:sp>
      <p:sp>
        <p:nvSpPr>
          <p:cNvPr id="94" name="직사각형 93">
            <a:extLst>
              <a:ext uri="{FF2B5EF4-FFF2-40B4-BE49-F238E27FC236}">
                <a16:creationId xmlns:a16="http://schemas.microsoft.com/office/drawing/2014/main" id="{A904BDBF-5F35-4C29-AADE-60C76889D273}"/>
              </a:ext>
            </a:extLst>
          </p:cNvPr>
          <p:cNvSpPr/>
          <p:nvPr/>
        </p:nvSpPr>
        <p:spPr>
          <a:xfrm>
            <a:off x="8592169" y="4421933"/>
            <a:ext cx="343364" cy="215444"/>
          </a:xfrm>
          <a:prstGeom prst="rect">
            <a:avLst/>
          </a:prstGeom>
        </p:spPr>
        <p:txBody>
          <a:bodyPr wrap="none">
            <a:spAutoFit/>
          </a:bodyPr>
          <a:lstStyle/>
          <a:p>
            <a:pPr lvl="0">
              <a:defRPr/>
            </a:pPr>
            <a:r>
              <a:rPr lang="en-US" altLang="ko-KR" sz="800"/>
              <a:t>NO</a:t>
            </a:r>
            <a:endParaRPr lang="ko-KR" altLang="en-US" sz="800"/>
          </a:p>
        </p:txBody>
      </p:sp>
      <p:sp>
        <p:nvSpPr>
          <p:cNvPr id="97" name="순서도: 판단 96">
            <a:extLst>
              <a:ext uri="{FF2B5EF4-FFF2-40B4-BE49-F238E27FC236}">
                <a16:creationId xmlns:a16="http://schemas.microsoft.com/office/drawing/2014/main" id="{714A877E-79DC-47A0-AC96-1438F0AD463A}"/>
              </a:ext>
            </a:extLst>
          </p:cNvPr>
          <p:cNvSpPr/>
          <p:nvPr/>
        </p:nvSpPr>
        <p:spPr>
          <a:xfrm>
            <a:off x="8575849" y="5308760"/>
            <a:ext cx="1721612" cy="44482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ReviewBoardWriteOkAction.java</a:t>
            </a:r>
            <a:endParaRPr lang="ko-KR" altLang="en-US" sz="800" dirty="0">
              <a:solidFill>
                <a:schemeClr val="tx1"/>
              </a:solidFill>
            </a:endParaRPr>
          </a:p>
        </p:txBody>
      </p:sp>
      <p:sp>
        <p:nvSpPr>
          <p:cNvPr id="98" name="순서도: 문서 97">
            <a:extLst>
              <a:ext uri="{FF2B5EF4-FFF2-40B4-BE49-F238E27FC236}">
                <a16:creationId xmlns:a16="http://schemas.microsoft.com/office/drawing/2014/main" id="{D17E00E4-3EFD-4CEB-8BBF-5839874D1BFD}"/>
              </a:ext>
            </a:extLst>
          </p:cNvPr>
          <p:cNvSpPr/>
          <p:nvPr/>
        </p:nvSpPr>
        <p:spPr>
          <a:xfrm>
            <a:off x="8903435" y="597356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reviewList.jsp</a:t>
            </a:r>
            <a:endParaRPr lang="ko-KR" altLang="en-US" sz="900" dirty="0">
              <a:solidFill>
                <a:schemeClr val="tx1"/>
              </a:solidFill>
            </a:endParaRPr>
          </a:p>
        </p:txBody>
      </p:sp>
      <p:sp>
        <p:nvSpPr>
          <p:cNvPr id="100" name="순서도: 문서 99">
            <a:extLst>
              <a:ext uri="{FF2B5EF4-FFF2-40B4-BE49-F238E27FC236}">
                <a16:creationId xmlns:a16="http://schemas.microsoft.com/office/drawing/2014/main" id="{EBF7D7C8-0129-48A1-B81B-68EB78743BBD}"/>
              </a:ext>
            </a:extLst>
          </p:cNvPr>
          <p:cNvSpPr/>
          <p:nvPr/>
        </p:nvSpPr>
        <p:spPr>
          <a:xfrm>
            <a:off x="7827371" y="59661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01" name="연결선: 꺾임 100">
            <a:extLst>
              <a:ext uri="{FF2B5EF4-FFF2-40B4-BE49-F238E27FC236}">
                <a16:creationId xmlns:a16="http://schemas.microsoft.com/office/drawing/2014/main" id="{F3290E1C-30D6-4423-9491-A89A968EB042}"/>
              </a:ext>
            </a:extLst>
          </p:cNvPr>
          <p:cNvCxnSpPr>
            <a:cxnSpLocks/>
            <a:endCxn id="100" idx="0"/>
          </p:cNvCxnSpPr>
          <p:nvPr/>
        </p:nvCxnSpPr>
        <p:spPr>
          <a:xfrm rot="5400000">
            <a:off x="8777243" y="531488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5C6C66F7-FF3E-4A70-9EEE-F7EDD95A5ABA}"/>
              </a:ext>
            </a:extLst>
          </p:cNvPr>
          <p:cNvSpPr/>
          <p:nvPr/>
        </p:nvSpPr>
        <p:spPr>
          <a:xfrm>
            <a:off x="9392901" y="5745687"/>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3" name="직사각형 102">
            <a:extLst>
              <a:ext uri="{FF2B5EF4-FFF2-40B4-BE49-F238E27FC236}">
                <a16:creationId xmlns:a16="http://schemas.microsoft.com/office/drawing/2014/main" id="{75E4F502-BAFF-4D38-A9A4-86FB29D3516E}"/>
              </a:ext>
            </a:extLst>
          </p:cNvPr>
          <p:cNvSpPr/>
          <p:nvPr/>
        </p:nvSpPr>
        <p:spPr>
          <a:xfrm>
            <a:off x="8742379" y="567466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05" name="순서도: 처리 104">
            <a:extLst>
              <a:ext uri="{FF2B5EF4-FFF2-40B4-BE49-F238E27FC236}">
                <a16:creationId xmlns:a16="http://schemas.microsoft.com/office/drawing/2014/main" id="{EC1584F9-E2C2-40E1-8DA5-31E555341095}"/>
              </a:ext>
            </a:extLst>
          </p:cNvPr>
          <p:cNvSpPr/>
          <p:nvPr/>
        </p:nvSpPr>
        <p:spPr>
          <a:xfrm>
            <a:off x="8898540" y="322642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이미지 등록</a:t>
            </a:r>
          </a:p>
        </p:txBody>
      </p:sp>
      <p:cxnSp>
        <p:nvCxnSpPr>
          <p:cNvPr id="106" name="직선 화살표 연결선 105">
            <a:extLst>
              <a:ext uri="{FF2B5EF4-FFF2-40B4-BE49-F238E27FC236}">
                <a16:creationId xmlns:a16="http://schemas.microsoft.com/office/drawing/2014/main" id="{B268825D-55D6-4DD9-AA06-6108039C7AF2}"/>
              </a:ext>
            </a:extLst>
          </p:cNvPr>
          <p:cNvCxnSpPr/>
          <p:nvPr/>
        </p:nvCxnSpPr>
        <p:spPr>
          <a:xfrm>
            <a:off x="9444205" y="35139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7" name="순서도: 판단 106">
            <a:extLst>
              <a:ext uri="{FF2B5EF4-FFF2-40B4-BE49-F238E27FC236}">
                <a16:creationId xmlns:a16="http://schemas.microsoft.com/office/drawing/2014/main" id="{80AD146F-AD60-4375-8876-C4424798209B}"/>
              </a:ext>
            </a:extLst>
          </p:cNvPr>
          <p:cNvSpPr/>
          <p:nvPr/>
        </p:nvSpPr>
        <p:spPr>
          <a:xfrm>
            <a:off x="8582006" y="3709201"/>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AddImgOk</a:t>
            </a:r>
            <a:endParaRPr lang="en-US" altLang="ko-KR" sz="800" dirty="0">
              <a:solidFill>
                <a:schemeClr val="tx1"/>
              </a:solidFill>
            </a:endParaRPr>
          </a:p>
          <a:p>
            <a:pPr algn="ctr">
              <a:defRPr/>
            </a:pPr>
            <a:r>
              <a:rPr lang="en-US" altLang="ko-KR" sz="800" dirty="0">
                <a:solidFill>
                  <a:schemeClr val="tx1"/>
                </a:solidFill>
              </a:rPr>
              <a:t>Action.java</a:t>
            </a:r>
            <a:endParaRPr lang="ko-KR" altLang="en-US" sz="800" dirty="0">
              <a:solidFill>
                <a:schemeClr val="tx1"/>
              </a:solidFill>
            </a:endParaRPr>
          </a:p>
        </p:txBody>
      </p:sp>
      <p:sp>
        <p:nvSpPr>
          <p:cNvPr id="108" name="순서도: 처리 107">
            <a:extLst>
              <a:ext uri="{FF2B5EF4-FFF2-40B4-BE49-F238E27FC236}">
                <a16:creationId xmlns:a16="http://schemas.microsoft.com/office/drawing/2014/main" id="{8DA4668B-D309-4617-AFC3-1C6507CD2DED}"/>
              </a:ext>
            </a:extLst>
          </p:cNvPr>
          <p:cNvSpPr/>
          <p:nvPr/>
        </p:nvSpPr>
        <p:spPr>
          <a:xfrm>
            <a:off x="9994359" y="429518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잘못된 파일형식</a:t>
            </a:r>
          </a:p>
        </p:txBody>
      </p:sp>
      <p:cxnSp>
        <p:nvCxnSpPr>
          <p:cNvPr id="110" name="직선 화살표 연결선 109">
            <a:extLst>
              <a:ext uri="{FF2B5EF4-FFF2-40B4-BE49-F238E27FC236}">
                <a16:creationId xmlns:a16="http://schemas.microsoft.com/office/drawing/2014/main" id="{A4F0EFDC-2915-423D-9F0C-43F4C3969A67}"/>
              </a:ext>
            </a:extLst>
          </p:cNvPr>
          <p:cNvCxnSpPr/>
          <p:nvPr/>
        </p:nvCxnSpPr>
        <p:spPr>
          <a:xfrm>
            <a:off x="9450019" y="409959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연결선: 꺾임 110">
            <a:extLst>
              <a:ext uri="{FF2B5EF4-FFF2-40B4-BE49-F238E27FC236}">
                <a16:creationId xmlns:a16="http://schemas.microsoft.com/office/drawing/2014/main" id="{2DAC98F7-606E-44CA-A152-AC3EE77528A3}"/>
              </a:ext>
            </a:extLst>
          </p:cNvPr>
          <p:cNvCxnSpPr>
            <a:cxnSpLocks/>
            <a:stCxn id="107" idx="3"/>
            <a:endCxn id="108" idx="0"/>
          </p:cNvCxnSpPr>
          <p:nvPr/>
        </p:nvCxnSpPr>
        <p:spPr>
          <a:xfrm>
            <a:off x="10306404" y="3898161"/>
            <a:ext cx="199676" cy="39702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a:extLst>
              <a:ext uri="{FF2B5EF4-FFF2-40B4-BE49-F238E27FC236}">
                <a16:creationId xmlns:a16="http://schemas.microsoft.com/office/drawing/2014/main" id="{3FAA6C96-32DE-470B-93BB-F5970787B65E}"/>
              </a:ext>
            </a:extLst>
          </p:cNvPr>
          <p:cNvSpPr/>
          <p:nvPr/>
        </p:nvSpPr>
        <p:spPr>
          <a:xfrm>
            <a:off x="9450770" y="4094741"/>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13" name="직사각형 112">
            <a:extLst>
              <a:ext uri="{FF2B5EF4-FFF2-40B4-BE49-F238E27FC236}">
                <a16:creationId xmlns:a16="http://schemas.microsoft.com/office/drawing/2014/main" id="{46603FF6-CDE3-4253-8FC6-0447B75975CE}"/>
              </a:ext>
            </a:extLst>
          </p:cNvPr>
          <p:cNvSpPr/>
          <p:nvPr/>
        </p:nvSpPr>
        <p:spPr>
          <a:xfrm>
            <a:off x="10236842" y="3701953"/>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상세보기</a:t>
            </a:r>
            <a:r>
              <a:rPr lang="en-US" altLang="ko-KR" dirty="0"/>
              <a:t> (2)</a:t>
            </a:r>
          </a:p>
        </p:txBody>
      </p:sp>
      <p:graphicFrame>
        <p:nvGraphicFramePr>
          <p:cNvPr id="3" name="표 2"/>
          <p:cNvGraphicFramePr>
            <a:graphicFrameLocks noGrp="1"/>
          </p:cNvGraphicFramePr>
          <p:nvPr>
            <p:extLst>
              <p:ext uri="{D42A27DB-BD31-4B8C-83A1-F6EECF244321}">
                <p14:modId xmlns:p14="http://schemas.microsoft.com/office/powerpoint/2010/main" val="1170297875"/>
              </p:ext>
            </p:extLst>
          </p:nvPr>
        </p:nvGraphicFramePr>
        <p:xfrm>
          <a:off x="452672" y="1700808"/>
          <a:ext cx="11475976" cy="3960440"/>
        </p:xfrm>
        <a:graphic>
          <a:graphicData uri="http://schemas.openxmlformats.org/drawingml/2006/table">
            <a:tbl>
              <a:tblPr>
                <a:tableStyleId>{5C22544A-7EE6-4342-B048-85BDC9FD1C3A}</a:tableStyleId>
              </a:tblPr>
              <a:tblGrid>
                <a:gridCol w="530760">
                  <a:extLst>
                    <a:ext uri="{9D8B030D-6E8A-4147-A177-3AD203B41FA5}">
                      <a16:colId xmlns:a16="http://schemas.microsoft.com/office/drawing/2014/main" val="20000"/>
                    </a:ext>
                  </a:extLst>
                </a:gridCol>
                <a:gridCol w="2808312">
                  <a:extLst>
                    <a:ext uri="{9D8B030D-6E8A-4147-A177-3AD203B41FA5}">
                      <a16:colId xmlns:a16="http://schemas.microsoft.com/office/drawing/2014/main" val="3329318508"/>
                    </a:ext>
                  </a:extLst>
                </a:gridCol>
                <a:gridCol w="4536504">
                  <a:extLst>
                    <a:ext uri="{9D8B030D-6E8A-4147-A177-3AD203B41FA5}">
                      <a16:colId xmlns:a16="http://schemas.microsoft.com/office/drawing/2014/main" val="20001"/>
                    </a:ext>
                  </a:extLst>
                </a:gridCol>
                <a:gridCol w="360040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dirty="0">
                          <a:solidFill>
                            <a:schemeClr val="tx1"/>
                          </a:solidFill>
                        </a:rPr>
                        <a:t>Event</a:t>
                      </a:r>
                    </a:p>
                    <a:p>
                      <a:pPr algn="ctr" latinLnBrk="1">
                        <a:defRPr/>
                      </a:pPr>
                      <a:r>
                        <a:rPr lang="en-US" altLang="ko-KR" sz="1000" b="1" dirty="0">
                          <a:solidFill>
                            <a:schemeClr val="tx1"/>
                          </a:solidFill>
                        </a:rPr>
                        <a:t>Page</a:t>
                      </a:r>
                      <a:br>
                        <a:rPr lang="en-US" altLang="ko-KR" sz="1000" b="1" dirty="0">
                          <a:solidFill>
                            <a:schemeClr val="tx1"/>
                          </a:solidFill>
                        </a:rPr>
                      </a:br>
                      <a:r>
                        <a:rPr lang="en-US" altLang="ko-KR" sz="1000" b="1" dirty="0">
                          <a:solidFill>
                            <a:schemeClr val="tx1"/>
                          </a:solidFill>
                        </a:rPr>
                        <a:t>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STEP 1-3. </a:t>
                      </a:r>
                      <a:r>
                        <a:rPr lang="ko-KR" altLang="en-US" sz="1000" b="1" dirty="0">
                          <a:solidFill>
                            <a:schemeClr val="tx1"/>
                          </a:solidFill>
                        </a:rPr>
                        <a:t>글 삭제</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defRPr/>
                      </a:pPr>
                      <a:r>
                        <a:rPr lang="en-US" altLang="ko-KR" sz="1000" b="1" dirty="0">
                          <a:solidFill>
                            <a:schemeClr val="tx1"/>
                          </a:solidFill>
                        </a:rPr>
                        <a:t>STEP 2-1. </a:t>
                      </a:r>
                      <a:r>
                        <a:rPr lang="ko-KR" altLang="en-US" sz="1000" b="0" dirty="0">
                          <a:solidFill>
                            <a:schemeClr val="tx1"/>
                          </a:solidFill>
                        </a:rPr>
                        <a:t>댓글 추가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2-2. </a:t>
                      </a:r>
                      <a:r>
                        <a:rPr lang="ko-KR" altLang="en-US" sz="1000" b="0" dirty="0">
                          <a:solidFill>
                            <a:schemeClr val="tx1"/>
                          </a:solidFill>
                        </a:rPr>
                        <a:t>댓글 추가 </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8" name="직사각형 77"/>
          <p:cNvSpPr/>
          <p:nvPr/>
        </p:nvSpPr>
        <p:spPr>
          <a:xfrm>
            <a:off x="5078358" y="4797475"/>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80" name="순서도: 처리 79"/>
          <p:cNvSpPr/>
          <p:nvPr/>
        </p:nvSpPr>
        <p:spPr>
          <a:xfrm>
            <a:off x="5416889" y="338546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ko-KR" altLang="en-US" sz="800" dirty="0">
                <a:solidFill>
                  <a:schemeClr val="tx1"/>
                </a:solidFill>
              </a:rPr>
              <a:t>등록</a:t>
            </a:r>
            <a:endParaRPr lang="en-US" altLang="ko-KR" sz="800" dirty="0">
              <a:solidFill>
                <a:schemeClr val="tx1"/>
              </a:solidFill>
            </a:endParaRPr>
          </a:p>
        </p:txBody>
      </p:sp>
      <p:cxnSp>
        <p:nvCxnSpPr>
          <p:cNvPr id="114" name="직선 화살표 연결선 113"/>
          <p:cNvCxnSpPr>
            <a:cxnSpLocks/>
            <a:stCxn id="89" idx="4"/>
            <a:endCxn id="80" idx="0"/>
          </p:cNvCxnSpPr>
          <p:nvPr/>
        </p:nvCxnSpPr>
        <p:spPr>
          <a:xfrm>
            <a:off x="5920944" y="3181438"/>
            <a:ext cx="1" cy="204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cxnSpLocks/>
            <a:stCxn id="80" idx="2"/>
            <a:endCxn id="113" idx="0"/>
          </p:cNvCxnSpPr>
          <p:nvPr/>
        </p:nvCxnSpPr>
        <p:spPr>
          <a:xfrm>
            <a:off x="5920945" y="3630813"/>
            <a:ext cx="558" cy="2563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2379386" y="156424"/>
            <a:ext cx="248786" cy="230832"/>
          </a:xfrm>
          <a:prstGeom prst="rect">
            <a:avLst/>
          </a:prstGeom>
          <a:noFill/>
        </p:spPr>
        <p:txBody>
          <a:bodyPr wrap="none">
            <a:spAutoFit/>
          </a:bodyPr>
          <a:lstStyle/>
          <a:p>
            <a:pPr lvl="0">
              <a:defRPr/>
            </a:pPr>
            <a:fld id="{944918D1-1C8F-48E6-92D4-4089F97E8793}" type="slidenum">
              <a:rPr lang="en-US" altLang="en-US" sz="900"/>
              <a:pPr lvl="0">
                <a:defRPr/>
              </a:pPr>
              <a:t>14</a:t>
            </a:fld>
            <a:endParaRPr lang="en-US" altLang="en-US" sz="900"/>
          </a:p>
        </p:txBody>
      </p:sp>
      <p:sp>
        <p:nvSpPr>
          <p:cNvPr id="259" name="순서도: 문서 59"/>
          <p:cNvSpPr/>
          <p:nvPr/>
        </p:nvSpPr>
        <p:spPr>
          <a:xfrm>
            <a:off x="5416889" y="23095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p>
        </p:txBody>
      </p:sp>
      <p:cxnSp>
        <p:nvCxnSpPr>
          <p:cNvPr id="260" name="직선 화살표 연결선 259"/>
          <p:cNvCxnSpPr>
            <a:cxnSpLocks/>
            <a:stCxn id="259" idx="2"/>
            <a:endCxn id="89" idx="1"/>
          </p:cNvCxnSpPr>
          <p:nvPr/>
        </p:nvCxnSpPr>
        <p:spPr>
          <a:xfrm flipH="1">
            <a:off x="5920944" y="2606232"/>
            <a:ext cx="1" cy="194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4" name="순서도: 문서 59"/>
          <p:cNvSpPr/>
          <p:nvPr/>
        </p:nvSpPr>
        <p:spPr>
          <a:xfrm>
            <a:off x="9807590" y="2352541"/>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cxnSp>
        <p:nvCxnSpPr>
          <p:cNvPr id="349" name="연결선: 꺾임 348"/>
          <p:cNvCxnSpPr>
            <a:cxnSpLocks/>
            <a:stCxn id="351" idx="2"/>
          </p:cNvCxnSpPr>
          <p:nvPr/>
        </p:nvCxnSpPr>
        <p:spPr>
          <a:xfrm rot="5400000" flipH="1" flipV="1">
            <a:off x="6391859" y="3738271"/>
            <a:ext cx="1047745" cy="2002084"/>
          </a:xfrm>
          <a:prstGeom prst="bentConnector4">
            <a:avLst>
              <a:gd name="adj1" fmla="val -21818"/>
              <a:gd name="adj2" fmla="val 62574"/>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1" name="순서도: 판단 350"/>
          <p:cNvSpPr/>
          <p:nvPr/>
        </p:nvSpPr>
        <p:spPr>
          <a:xfrm>
            <a:off x="5411192" y="4762658"/>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a:solidFill>
                  <a:schemeClr val="tx1"/>
                </a:solidFill>
              </a:rPr>
              <a:t>Insert</a:t>
            </a:r>
          </a:p>
          <a:p>
            <a:pPr algn="ctr">
              <a:defRPr/>
            </a:pPr>
            <a:r>
              <a:rPr lang="en-US" altLang="ko-KR" sz="800" dirty="0" err="1">
                <a:solidFill>
                  <a:schemeClr val="tx1"/>
                </a:solidFill>
              </a:rPr>
              <a:t>Relply</a:t>
            </a:r>
            <a:r>
              <a:rPr lang="en-US" altLang="ko-KR" sz="800" dirty="0">
                <a:solidFill>
                  <a:schemeClr val="tx1"/>
                </a:solidFill>
              </a:rPr>
              <a:t>()</a:t>
            </a:r>
            <a:endParaRPr lang="ko-KR" altLang="en-US" sz="800" dirty="0">
              <a:solidFill>
                <a:schemeClr val="tx1"/>
              </a:solidFill>
            </a:endParaRPr>
          </a:p>
        </p:txBody>
      </p:sp>
      <p:sp>
        <p:nvSpPr>
          <p:cNvPr id="360" name="직사각형 359"/>
          <p:cNvSpPr/>
          <p:nvPr/>
        </p:nvSpPr>
        <p:spPr>
          <a:xfrm>
            <a:off x="5896468" y="4339277"/>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361" name="연결선: 꺾임 360"/>
          <p:cNvCxnSpPr>
            <a:cxnSpLocks/>
            <a:stCxn id="113" idx="1"/>
            <a:endCxn id="89" idx="2"/>
          </p:cNvCxnSpPr>
          <p:nvPr/>
        </p:nvCxnSpPr>
        <p:spPr>
          <a:xfrm rot="10800000">
            <a:off x="5348995" y="2991127"/>
            <a:ext cx="69011" cy="1146267"/>
          </a:xfrm>
          <a:prstGeom prst="bentConnector3">
            <a:avLst>
              <a:gd name="adj1" fmla="val 638447"/>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p:cNvGrpSpPr/>
          <p:nvPr/>
        </p:nvGrpSpPr>
        <p:grpSpPr>
          <a:xfrm>
            <a:off x="7317640" y="2487961"/>
            <a:ext cx="922630" cy="758973"/>
            <a:chOff x="2444557" y="3072267"/>
            <a:chExt cx="1321782" cy="725798"/>
          </a:xfrm>
        </p:grpSpPr>
        <p:sp>
          <p:nvSpPr>
            <p:cNvPr id="366"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등록 되었습니다</a:t>
              </a:r>
              <a:r>
                <a:rPr lang="en-US" altLang="ko-KR" sz="900">
                  <a:solidFill>
                    <a:schemeClr val="tx1"/>
                  </a:solidFill>
                </a:rPr>
                <a:t>.</a:t>
              </a:r>
              <a:endParaRPr lang="ko-KR" altLang="en-US" sz="900">
                <a:solidFill>
                  <a:schemeClr val="tx1"/>
                </a:solidFill>
              </a:endParaRPr>
            </a:p>
          </p:txBody>
        </p:sp>
        <p:sp>
          <p:nvSpPr>
            <p:cNvPr id="367"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371" name="순서도: 처리 370"/>
          <p:cNvSpPr/>
          <p:nvPr/>
        </p:nvSpPr>
        <p:spPr>
          <a:xfrm>
            <a:off x="9807590" y="292753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ko-KR" altLang="en-US" sz="800" dirty="0">
                <a:solidFill>
                  <a:schemeClr val="tx1"/>
                </a:solidFill>
              </a:rPr>
              <a:t>삭제</a:t>
            </a:r>
            <a:endParaRPr lang="en-US" altLang="ko-KR" sz="800" dirty="0">
              <a:solidFill>
                <a:schemeClr val="tx1"/>
              </a:solidFill>
            </a:endParaRPr>
          </a:p>
        </p:txBody>
      </p:sp>
      <p:sp>
        <p:nvSpPr>
          <p:cNvPr id="372" name="순서도: 판단 371"/>
          <p:cNvSpPr/>
          <p:nvPr/>
        </p:nvSpPr>
        <p:spPr>
          <a:xfrm>
            <a:off x="9712899" y="3455487"/>
            <a:ext cx="1215051" cy="5777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a:solidFill>
                  <a:schemeClr val="tx1"/>
                </a:solidFill>
              </a:rPr>
              <a:t>Delete</a:t>
            </a:r>
            <a:br>
              <a:rPr lang="en-US" altLang="ko-KR" sz="800" dirty="0">
                <a:solidFill>
                  <a:schemeClr val="tx1"/>
                </a:solidFill>
              </a:rPr>
            </a:br>
            <a:r>
              <a:rPr lang="en-US" altLang="ko-KR" sz="800" dirty="0">
                <a:solidFill>
                  <a:schemeClr val="tx1"/>
                </a:solidFill>
              </a:rPr>
              <a:t>Reply()</a:t>
            </a:r>
            <a:r>
              <a:rPr lang="ko-KR" altLang="en-US" sz="800" dirty="0">
                <a:solidFill>
                  <a:schemeClr val="tx1"/>
                </a:solidFill>
              </a:rPr>
              <a:t> </a:t>
            </a:r>
            <a:endParaRPr lang="en-US" altLang="ko-KR" sz="800" dirty="0">
              <a:solidFill>
                <a:schemeClr val="tx1"/>
              </a:solidFill>
            </a:endParaRPr>
          </a:p>
          <a:p>
            <a:pPr algn="ctr">
              <a:defRPr/>
            </a:pPr>
            <a:endParaRPr lang="ko-KR" altLang="en-US" sz="800" dirty="0">
              <a:solidFill>
                <a:schemeClr val="tx1"/>
              </a:solidFill>
            </a:endParaRPr>
          </a:p>
        </p:txBody>
      </p:sp>
      <p:grpSp>
        <p:nvGrpSpPr>
          <p:cNvPr id="373" name="그룹 372"/>
          <p:cNvGrpSpPr/>
          <p:nvPr/>
        </p:nvGrpSpPr>
        <p:grpSpPr>
          <a:xfrm>
            <a:off x="8576285" y="4436795"/>
            <a:ext cx="922630" cy="758973"/>
            <a:chOff x="2444557" y="3072267"/>
            <a:chExt cx="1321782" cy="725798"/>
          </a:xfrm>
        </p:grpSpPr>
        <p:sp>
          <p:nvSpPr>
            <p:cNvPr id="374"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삭제 되었습니다</a:t>
              </a:r>
              <a:r>
                <a:rPr lang="en-US" altLang="ko-KR" sz="900">
                  <a:solidFill>
                    <a:schemeClr val="tx1"/>
                  </a:solidFill>
                </a:rPr>
                <a:t>.</a:t>
              </a:r>
              <a:endParaRPr lang="ko-KR" altLang="en-US" sz="900">
                <a:solidFill>
                  <a:schemeClr val="tx1"/>
                </a:solidFill>
              </a:endParaRPr>
            </a:p>
          </p:txBody>
        </p:sp>
        <p:sp>
          <p:nvSpPr>
            <p:cNvPr id="375"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376" name="직선 화살표 연결선 375"/>
          <p:cNvCxnSpPr>
            <a:stCxn id="324" idx="2"/>
            <a:endCxn id="371" idx="0"/>
          </p:cNvCxnSpPr>
          <p:nvPr/>
        </p:nvCxnSpPr>
        <p:spPr>
          <a:xfrm>
            <a:off x="10311646" y="2649206"/>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p:cNvCxnSpPr>
            <a:cxnSpLocks/>
            <a:stCxn id="371" idx="2"/>
            <a:endCxn id="372" idx="0"/>
          </p:cNvCxnSpPr>
          <p:nvPr/>
        </p:nvCxnSpPr>
        <p:spPr>
          <a:xfrm>
            <a:off x="10311646" y="3172878"/>
            <a:ext cx="8779"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7" name="직선 화살표 연결선 436"/>
          <p:cNvCxnSpPr>
            <a:cxnSpLocks/>
            <a:stCxn id="372" idx="2"/>
            <a:endCxn id="393" idx="0"/>
          </p:cNvCxnSpPr>
          <p:nvPr/>
        </p:nvCxnSpPr>
        <p:spPr>
          <a:xfrm>
            <a:off x="10320425" y="4033202"/>
            <a:ext cx="15079" cy="484524"/>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p:cNvCxnSpPr>
            <a:stCxn id="374" idx="1"/>
            <a:endCxn id="324" idx="0"/>
          </p:cNvCxnSpPr>
          <p:nvPr/>
        </p:nvCxnSpPr>
        <p:spPr>
          <a:xfrm rot="10800000" flipH="1">
            <a:off x="8576284" y="2352542"/>
            <a:ext cx="1735361" cy="2463741"/>
          </a:xfrm>
          <a:prstGeom prst="bentConnector4">
            <a:avLst>
              <a:gd name="adj1" fmla="val -7693"/>
              <a:gd name="adj2" fmla="val 109279"/>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p:cNvCxnSpPr>
            <a:cxnSpLocks/>
            <a:stCxn id="366" idx="0"/>
            <a:endCxn id="259" idx="0"/>
          </p:cNvCxnSpPr>
          <p:nvPr/>
        </p:nvCxnSpPr>
        <p:spPr>
          <a:xfrm rot="16200000" flipV="1">
            <a:off x="6760753" y="1469759"/>
            <a:ext cx="178394" cy="1858010"/>
          </a:xfrm>
          <a:prstGeom prst="bentConnector3">
            <a:avLst>
              <a:gd name="adj1" fmla="val 228143"/>
            </a:avLst>
          </a:prstGeom>
          <a:ln>
            <a:tailEnd type="triangle"/>
          </a:ln>
        </p:spPr>
        <p:style>
          <a:lnRef idx="1">
            <a:schemeClr val="dk1"/>
          </a:lnRef>
          <a:fillRef idx="0">
            <a:schemeClr val="dk1"/>
          </a:fillRef>
          <a:effectRef idx="0">
            <a:schemeClr val="dk1"/>
          </a:effectRef>
          <a:fontRef idx="minor">
            <a:schemeClr val="tx1"/>
          </a:fontRef>
        </p:style>
      </p:cxnSp>
      <p:sp>
        <p:nvSpPr>
          <p:cNvPr id="89" name="순서도: 데이터 64">
            <a:extLst>
              <a:ext uri="{FF2B5EF4-FFF2-40B4-BE49-F238E27FC236}">
                <a16:creationId xmlns:a16="http://schemas.microsoft.com/office/drawing/2014/main" id="{27F2F8FE-3C8A-D848-8CA9-E4FF8974D88A}"/>
              </a:ext>
            </a:extLst>
          </p:cNvPr>
          <p:cNvSpPr/>
          <p:nvPr/>
        </p:nvSpPr>
        <p:spPr>
          <a:xfrm>
            <a:off x="5206006" y="2800814"/>
            <a:ext cx="1429876" cy="380624"/>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t>
            </a:r>
            <a:r>
              <a:rPr lang="en-US" altLang="ko-KR" sz="800" dirty="0" err="1">
                <a:solidFill>
                  <a:schemeClr val="tx1"/>
                </a:solidFill>
              </a:rPr>
              <a:t>textarea</a:t>
            </a:r>
            <a:r>
              <a:rPr lang="en-US" altLang="ko-KR" sz="800" dirty="0">
                <a:solidFill>
                  <a:schemeClr val="tx1"/>
                </a:solidFill>
              </a:rPr>
              <a:t>&gt;</a:t>
            </a:r>
          </a:p>
          <a:p>
            <a:pPr algn="ctr">
              <a:defRPr/>
            </a:pPr>
            <a:r>
              <a:rPr lang="en-US" altLang="ko-KR" sz="800" dirty="0" err="1">
                <a:solidFill>
                  <a:schemeClr val="tx1"/>
                </a:solidFill>
              </a:rPr>
              <a:t>Reply_content</a:t>
            </a:r>
            <a:endParaRPr lang="ko-KR" altLang="en-US" sz="800" dirty="0">
              <a:solidFill>
                <a:schemeClr val="tx1"/>
              </a:solidFill>
            </a:endParaRPr>
          </a:p>
        </p:txBody>
      </p:sp>
      <p:sp>
        <p:nvSpPr>
          <p:cNvPr id="101" name="직사각형 100">
            <a:extLst>
              <a:ext uri="{FF2B5EF4-FFF2-40B4-BE49-F238E27FC236}">
                <a16:creationId xmlns:a16="http://schemas.microsoft.com/office/drawing/2014/main" id="{6CCC959C-7CDB-EF42-8701-17EE4B3054D2}"/>
              </a:ext>
            </a:extLst>
          </p:cNvPr>
          <p:cNvSpPr/>
          <p:nvPr/>
        </p:nvSpPr>
        <p:spPr>
          <a:xfrm>
            <a:off x="10287502" y="397647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2" name="직사각형 101">
            <a:extLst>
              <a:ext uri="{FF2B5EF4-FFF2-40B4-BE49-F238E27FC236}">
                <a16:creationId xmlns:a16="http://schemas.microsoft.com/office/drawing/2014/main" id="{5183CAEE-0296-6F44-A2E6-FFCE18D2CCB7}"/>
              </a:ext>
            </a:extLst>
          </p:cNvPr>
          <p:cNvSpPr/>
          <p:nvPr/>
        </p:nvSpPr>
        <p:spPr>
          <a:xfrm>
            <a:off x="10809691" y="3439936"/>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cxnSp>
        <p:nvCxnSpPr>
          <p:cNvPr id="103" name="연결선: 꺾임 360">
            <a:extLst>
              <a:ext uri="{FF2B5EF4-FFF2-40B4-BE49-F238E27FC236}">
                <a16:creationId xmlns:a16="http://schemas.microsoft.com/office/drawing/2014/main" id="{F24D8443-275D-C64F-9418-B8022646967C}"/>
              </a:ext>
            </a:extLst>
          </p:cNvPr>
          <p:cNvCxnSpPr>
            <a:cxnSpLocks/>
            <a:stCxn id="372" idx="3"/>
            <a:endCxn id="107" idx="2"/>
          </p:cNvCxnSpPr>
          <p:nvPr/>
        </p:nvCxnSpPr>
        <p:spPr>
          <a:xfrm flipV="1">
            <a:off x="10927950" y="2876080"/>
            <a:ext cx="643330" cy="868265"/>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순서도: 처리 8">
            <a:extLst>
              <a:ext uri="{FF2B5EF4-FFF2-40B4-BE49-F238E27FC236}">
                <a16:creationId xmlns:a16="http://schemas.microsoft.com/office/drawing/2014/main" id="{11336529-9C07-A644-91FB-57536598EC3C}"/>
              </a:ext>
            </a:extLst>
          </p:cNvPr>
          <p:cNvSpPr/>
          <p:nvPr/>
        </p:nvSpPr>
        <p:spPr>
          <a:xfrm>
            <a:off x="11239552" y="2698652"/>
            <a:ext cx="663456" cy="1774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cxnSp>
        <p:nvCxnSpPr>
          <p:cNvPr id="85" name="연결선: 꺾임 360">
            <a:extLst>
              <a:ext uri="{FF2B5EF4-FFF2-40B4-BE49-F238E27FC236}">
                <a16:creationId xmlns:a16="http://schemas.microsoft.com/office/drawing/2014/main" id="{A1A44753-2DEE-2B4D-9016-678FB3E388FA}"/>
              </a:ext>
            </a:extLst>
          </p:cNvPr>
          <p:cNvCxnSpPr>
            <a:cxnSpLocks/>
            <a:stCxn id="351" idx="1"/>
            <a:endCxn id="90" idx="2"/>
          </p:cNvCxnSpPr>
          <p:nvPr/>
        </p:nvCxnSpPr>
        <p:spPr>
          <a:xfrm rot="10800000">
            <a:off x="4342968" y="3988432"/>
            <a:ext cx="1068224" cy="10244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DE0164E8-586E-634A-B522-016E371E6B44}"/>
              </a:ext>
            </a:extLst>
          </p:cNvPr>
          <p:cNvSpPr/>
          <p:nvPr/>
        </p:nvSpPr>
        <p:spPr>
          <a:xfrm>
            <a:off x="5891122" y="522528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0" name="순서도: 처리 8">
            <a:extLst>
              <a:ext uri="{FF2B5EF4-FFF2-40B4-BE49-F238E27FC236}">
                <a16:creationId xmlns:a16="http://schemas.microsoft.com/office/drawing/2014/main" id="{A6956E38-22FF-1840-8B6E-C743FC61A1A2}"/>
              </a:ext>
            </a:extLst>
          </p:cNvPr>
          <p:cNvSpPr/>
          <p:nvPr/>
        </p:nvSpPr>
        <p:spPr>
          <a:xfrm>
            <a:off x="3834987" y="3761399"/>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cxnSp>
        <p:nvCxnSpPr>
          <p:cNvPr id="100" name="연결선: 꺾임 348">
            <a:extLst>
              <a:ext uri="{FF2B5EF4-FFF2-40B4-BE49-F238E27FC236}">
                <a16:creationId xmlns:a16="http://schemas.microsoft.com/office/drawing/2014/main" id="{B9DE4E2A-A05E-694A-9546-FE72B1525FA0}"/>
              </a:ext>
            </a:extLst>
          </p:cNvPr>
          <p:cNvCxnSpPr>
            <a:cxnSpLocks/>
            <a:endCxn id="366" idx="2"/>
          </p:cNvCxnSpPr>
          <p:nvPr/>
        </p:nvCxnSpPr>
        <p:spPr>
          <a:xfrm rot="16200000" flipV="1">
            <a:off x="7568934" y="3456956"/>
            <a:ext cx="787793" cy="367749"/>
          </a:xfrm>
          <a:prstGeom prst="bent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3" name="순서도: 판단 350">
            <a:extLst>
              <a:ext uri="{FF2B5EF4-FFF2-40B4-BE49-F238E27FC236}">
                <a16:creationId xmlns:a16="http://schemas.microsoft.com/office/drawing/2014/main" id="{D3D390D0-489C-DC4C-8F1A-8CF38DE38D41}"/>
              </a:ext>
            </a:extLst>
          </p:cNvPr>
          <p:cNvSpPr/>
          <p:nvPr/>
        </p:nvSpPr>
        <p:spPr>
          <a:xfrm>
            <a:off x="5418005" y="3887129"/>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6A6FA0DC-610D-4B4B-847D-C94401C6F921}"/>
              </a:ext>
            </a:extLst>
          </p:cNvPr>
          <p:cNvCxnSpPr>
            <a:cxnSpLocks/>
            <a:stCxn id="113" idx="2"/>
            <a:endCxn id="351" idx="0"/>
          </p:cNvCxnSpPr>
          <p:nvPr/>
        </p:nvCxnSpPr>
        <p:spPr>
          <a:xfrm flipH="1">
            <a:off x="5914690" y="4387656"/>
            <a:ext cx="6813" cy="37500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920BACE3-F29B-0043-8457-596DC3B8FE0C}"/>
              </a:ext>
            </a:extLst>
          </p:cNvPr>
          <p:cNvCxnSpPr>
            <a:cxnSpLocks/>
            <a:stCxn id="393" idx="1"/>
            <a:endCxn id="374" idx="3"/>
          </p:cNvCxnSpPr>
          <p:nvPr/>
        </p:nvCxnSpPr>
        <p:spPr>
          <a:xfrm flipH="1" flipV="1">
            <a:off x="9498915" y="4816282"/>
            <a:ext cx="537787" cy="13939"/>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56" name="그룹 55">
            <a:extLst>
              <a:ext uri="{FF2B5EF4-FFF2-40B4-BE49-F238E27FC236}">
                <a16:creationId xmlns:a16="http://schemas.microsoft.com/office/drawing/2014/main" id="{74390046-640C-6645-9506-C50E1C859388}"/>
              </a:ext>
            </a:extLst>
          </p:cNvPr>
          <p:cNvGrpSpPr/>
          <p:nvPr/>
        </p:nvGrpSpPr>
        <p:grpSpPr>
          <a:xfrm>
            <a:off x="9807590" y="4517726"/>
            <a:ext cx="1135256" cy="695248"/>
            <a:chOff x="9208456" y="4468282"/>
            <a:chExt cx="1135256" cy="695248"/>
          </a:xfrm>
        </p:grpSpPr>
        <p:pic>
          <p:nvPicPr>
            <p:cNvPr id="393" name="그림 392" descr="모니터, 컴퓨터이(가) 표시된 사진  자동 생성된 설명"/>
            <p:cNvPicPr>
              <a:picLocks noChangeAspect="1"/>
            </p:cNvPicPr>
            <p:nvPr/>
          </p:nvPicPr>
          <p:blipFill rotWithShape="1">
            <a:blip r:embed="rId2"/>
            <a:stretch>
              <a:fillRect/>
            </a:stretch>
          </p:blipFill>
          <p:spPr>
            <a:xfrm>
              <a:off x="9437568" y="4468282"/>
              <a:ext cx="597604" cy="624989"/>
            </a:xfrm>
            <a:prstGeom prst="rect">
              <a:avLst/>
            </a:prstGeom>
          </p:spPr>
        </p:pic>
        <p:sp>
          <p:nvSpPr>
            <p:cNvPr id="137" name="직사각형 136">
              <a:extLst>
                <a:ext uri="{FF2B5EF4-FFF2-40B4-BE49-F238E27FC236}">
                  <a16:creationId xmlns:a16="http://schemas.microsoft.com/office/drawing/2014/main" id="{DA9B0676-3BC6-124B-97E9-E4BF0CCCBA86}"/>
                </a:ext>
              </a:extLst>
            </p:cNvPr>
            <p:cNvSpPr/>
            <p:nvPr/>
          </p:nvSpPr>
          <p:spPr>
            <a:xfrm>
              <a:off x="9208456" y="4963475"/>
              <a:ext cx="1135256" cy="200055"/>
            </a:xfrm>
            <a:prstGeom prst="rect">
              <a:avLst/>
            </a:prstGeom>
          </p:spPr>
          <p:txBody>
            <a:bodyPr wrap="square">
              <a:spAutoFit/>
            </a:bodyPr>
            <a:lstStyle/>
            <a:p>
              <a:pPr lvl="0">
                <a:defRPr/>
              </a:pPr>
              <a:r>
                <a:rPr lang="en-US" altLang="ko-KR" sz="700" dirty="0"/>
                <a:t>TABLE_REPLY_EVENT</a:t>
              </a:r>
            </a:p>
          </p:txBody>
        </p:sp>
      </p:grpSp>
      <p:grpSp>
        <p:nvGrpSpPr>
          <p:cNvPr id="58" name="그룹 57">
            <a:extLst>
              <a:ext uri="{FF2B5EF4-FFF2-40B4-BE49-F238E27FC236}">
                <a16:creationId xmlns:a16="http://schemas.microsoft.com/office/drawing/2014/main" id="{0232E9A8-6272-FB43-853D-0CAA00325898}"/>
              </a:ext>
            </a:extLst>
          </p:cNvPr>
          <p:cNvGrpSpPr/>
          <p:nvPr/>
        </p:nvGrpSpPr>
        <p:grpSpPr>
          <a:xfrm>
            <a:off x="7392351" y="4034727"/>
            <a:ext cx="3409061" cy="1456523"/>
            <a:chOff x="6793217" y="3985283"/>
            <a:chExt cx="3409061" cy="1456523"/>
          </a:xfrm>
        </p:grpSpPr>
        <p:grpSp>
          <p:nvGrpSpPr>
            <p:cNvPr id="18" name="그룹 17">
              <a:extLst>
                <a:ext uri="{FF2B5EF4-FFF2-40B4-BE49-F238E27FC236}">
                  <a16:creationId xmlns:a16="http://schemas.microsoft.com/office/drawing/2014/main" id="{1F477E58-1884-8A44-AE4B-F2BBCA12342E}"/>
                </a:ext>
              </a:extLst>
            </p:cNvPr>
            <p:cNvGrpSpPr/>
            <p:nvPr/>
          </p:nvGrpSpPr>
          <p:grpSpPr>
            <a:xfrm>
              <a:off x="6830026" y="3985283"/>
              <a:ext cx="3372252" cy="1456523"/>
              <a:chOff x="6236063" y="3486349"/>
              <a:chExt cx="3372252" cy="1456523"/>
            </a:xfrm>
          </p:grpSpPr>
          <p:pic>
            <p:nvPicPr>
              <p:cNvPr id="342" name="그림 341"/>
              <p:cNvPicPr>
                <a:picLocks noChangeAspect="1"/>
              </p:cNvPicPr>
              <p:nvPr/>
            </p:nvPicPr>
            <p:blipFill rotWithShape="1">
              <a:blip r:embed="rId3"/>
              <a:srcRect l="13420" t="13190" r="9390" b="26140"/>
              <a:stretch>
                <a:fillRect/>
              </a:stretch>
            </p:blipFill>
            <p:spPr>
              <a:xfrm>
                <a:off x="6696757" y="3486349"/>
                <a:ext cx="459859" cy="361426"/>
              </a:xfrm>
              <a:prstGeom prst="rect">
                <a:avLst/>
              </a:prstGeom>
            </p:spPr>
          </p:pic>
          <p:sp>
            <p:nvSpPr>
              <p:cNvPr id="344" name="직사각형 343"/>
              <p:cNvSpPr/>
              <p:nvPr/>
            </p:nvSpPr>
            <p:spPr>
              <a:xfrm>
                <a:off x="6236063" y="3969020"/>
                <a:ext cx="931816" cy="707886"/>
              </a:xfrm>
              <a:prstGeom prst="rect">
                <a:avLst/>
              </a:prstGeom>
            </p:spPr>
            <p:txBody>
              <a:bodyPr wrap="square">
                <a:spAutoFit/>
              </a:bodyPr>
              <a:lstStyle/>
              <a:p>
                <a:pPr lvl="0">
                  <a:defRPr/>
                </a:pPr>
                <a:r>
                  <a:rPr lang="en-US" altLang="ko-KR" sz="800" b="1" dirty="0"/>
                  <a:t>-</a:t>
                </a:r>
                <a:r>
                  <a:rPr lang="en-US" altLang="ko-KR" sz="800" b="1" dirty="0" err="1"/>
                  <a:t>Board_Num</a:t>
                </a:r>
                <a:endParaRPr lang="en-US" altLang="ko-KR" sz="800" b="1" dirty="0"/>
              </a:p>
              <a:p>
                <a:pPr lvl="0">
                  <a:defRPr/>
                </a:pPr>
                <a:r>
                  <a:rPr lang="en-US" altLang="ko-KR" sz="800" b="1" dirty="0"/>
                  <a:t>-</a:t>
                </a:r>
                <a:r>
                  <a:rPr lang="en-US" altLang="ko-KR" sz="800" b="1" dirty="0" err="1"/>
                  <a:t>User_Id</a:t>
                </a:r>
                <a:endParaRPr lang="en-US" altLang="ko-KR" sz="800" b="1" dirty="0"/>
              </a:p>
              <a:p>
                <a:pPr lvl="0">
                  <a:defRPr/>
                </a:pPr>
                <a:r>
                  <a:rPr lang="en-US" altLang="ko-KR" sz="800" b="1" dirty="0"/>
                  <a:t>-</a:t>
                </a:r>
                <a:r>
                  <a:rPr lang="en-US" altLang="ko-KR" sz="800" b="1" dirty="0" err="1"/>
                  <a:t>Reply_Content</a:t>
                </a:r>
                <a:endParaRPr lang="en-US" altLang="ko-KR" sz="800" b="1" dirty="0"/>
              </a:p>
              <a:p>
                <a:pPr lvl="0">
                  <a:defRPr/>
                </a:pPr>
                <a:r>
                  <a:rPr lang="en-US" altLang="ko-KR" sz="800" b="1" dirty="0"/>
                  <a:t>-</a:t>
                </a:r>
                <a:r>
                  <a:rPr lang="en-US" altLang="ko-KR" sz="800" b="1" dirty="0" err="1"/>
                  <a:t>Reply_Date</a:t>
                </a:r>
                <a:endParaRPr lang="en-US" altLang="ko-KR" sz="800" b="1" dirty="0"/>
              </a:p>
              <a:p>
                <a:pPr lvl="0">
                  <a:defRPr/>
                </a:pPr>
                <a:r>
                  <a:rPr lang="en-US" altLang="ko-KR" sz="800" b="1" dirty="0"/>
                  <a:t>-</a:t>
                </a:r>
                <a:r>
                  <a:rPr lang="en-US" altLang="ko-KR" sz="800" b="1" dirty="0" err="1"/>
                  <a:t>Reply_Star</a:t>
                </a:r>
                <a:endParaRPr lang="en-US" altLang="ko-KR" sz="800" b="1" dirty="0"/>
              </a:p>
            </p:txBody>
          </p:sp>
          <p:sp>
            <p:nvSpPr>
              <p:cNvPr id="141" name="직사각형 140">
                <a:extLst>
                  <a:ext uri="{FF2B5EF4-FFF2-40B4-BE49-F238E27FC236}">
                    <a16:creationId xmlns:a16="http://schemas.microsoft.com/office/drawing/2014/main" id="{E0A7AD9F-E088-8148-98BC-A853D57395EE}"/>
                  </a:ext>
                </a:extLst>
              </p:cNvPr>
              <p:cNvSpPr/>
              <p:nvPr/>
            </p:nvSpPr>
            <p:spPr>
              <a:xfrm>
                <a:off x="8676499" y="4604318"/>
                <a:ext cx="931816" cy="338554"/>
              </a:xfrm>
              <a:prstGeom prst="rect">
                <a:avLst/>
              </a:prstGeom>
            </p:spPr>
            <p:txBody>
              <a:bodyPr wrap="square">
                <a:spAutoFit/>
              </a:bodyPr>
              <a:lstStyle/>
              <a:p>
                <a:pPr lvl="0">
                  <a:defRPr/>
                </a:pPr>
                <a:r>
                  <a:rPr lang="en-US" altLang="ko-KR" sz="800" dirty="0"/>
                  <a:t>-</a:t>
                </a:r>
                <a:r>
                  <a:rPr lang="en-US" altLang="ko-KR" sz="800" dirty="0" err="1"/>
                  <a:t>Board_Num</a:t>
                </a:r>
                <a:endParaRPr lang="en-US" altLang="ko-KR" sz="800" dirty="0"/>
              </a:p>
              <a:p>
                <a:pPr lvl="0">
                  <a:defRPr/>
                </a:pPr>
                <a:r>
                  <a:rPr lang="en-US" altLang="ko-KR" sz="800" dirty="0"/>
                  <a:t>-</a:t>
                </a:r>
                <a:r>
                  <a:rPr lang="en-US" altLang="ko-KR" sz="800" dirty="0" err="1"/>
                  <a:t>User_Id</a:t>
                </a:r>
                <a:endParaRPr lang="en-US" altLang="ko-KR" sz="800" dirty="0"/>
              </a:p>
            </p:txBody>
          </p:sp>
        </p:grpSp>
        <p:sp>
          <p:nvSpPr>
            <p:cNvPr id="140" name="직사각형 139">
              <a:extLst>
                <a:ext uri="{FF2B5EF4-FFF2-40B4-BE49-F238E27FC236}">
                  <a16:creationId xmlns:a16="http://schemas.microsoft.com/office/drawing/2014/main" id="{22DF4084-9A43-F44F-83C2-6BD6C8BA7F0C}"/>
                </a:ext>
              </a:extLst>
            </p:cNvPr>
            <p:cNvSpPr/>
            <p:nvPr/>
          </p:nvSpPr>
          <p:spPr>
            <a:xfrm>
              <a:off x="6793217" y="4305222"/>
              <a:ext cx="1135256" cy="200055"/>
            </a:xfrm>
            <a:prstGeom prst="rect">
              <a:avLst/>
            </a:prstGeom>
          </p:spPr>
          <p:txBody>
            <a:bodyPr wrap="square">
              <a:spAutoFit/>
            </a:bodyPr>
            <a:lstStyle/>
            <a:p>
              <a:pPr lvl="0">
                <a:defRPr/>
              </a:pPr>
              <a:r>
                <a:rPr lang="en-US" altLang="ko-KR" sz="700" dirty="0"/>
                <a:t>TABLE_REPLY_EVENT</a:t>
              </a:r>
            </a:p>
          </p:txBody>
        </p:sp>
      </p:grpSp>
      <p:sp>
        <p:nvSpPr>
          <p:cNvPr id="51" name="순서도: 처리 6">
            <a:extLst>
              <a:ext uri="{FF2B5EF4-FFF2-40B4-BE49-F238E27FC236}">
                <a16:creationId xmlns:a16="http://schemas.microsoft.com/office/drawing/2014/main" id="{6742C3C2-A494-48B0-9D2F-DE5E6189F495}"/>
              </a:ext>
            </a:extLst>
          </p:cNvPr>
          <p:cNvSpPr/>
          <p:nvPr/>
        </p:nvSpPr>
        <p:spPr>
          <a:xfrm>
            <a:off x="2183440" y="207473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52" name="순서도: 판단 52">
            <a:extLst>
              <a:ext uri="{FF2B5EF4-FFF2-40B4-BE49-F238E27FC236}">
                <a16:creationId xmlns:a16="http://schemas.microsoft.com/office/drawing/2014/main" id="{9410A0A0-DBD3-44F3-BB01-158AE51CD005}"/>
              </a:ext>
            </a:extLst>
          </p:cNvPr>
          <p:cNvSpPr/>
          <p:nvPr/>
        </p:nvSpPr>
        <p:spPr>
          <a:xfrm>
            <a:off x="2002641" y="3599689"/>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EventBoardDeleteOkAction.java</a:t>
            </a:r>
            <a:endParaRPr lang="ko-KR" altLang="en-US" sz="800">
              <a:solidFill>
                <a:schemeClr val="tx1"/>
              </a:solidFill>
            </a:endParaRPr>
          </a:p>
        </p:txBody>
      </p:sp>
      <p:sp>
        <p:nvSpPr>
          <p:cNvPr id="53" name="직사각형 52">
            <a:extLst>
              <a:ext uri="{FF2B5EF4-FFF2-40B4-BE49-F238E27FC236}">
                <a16:creationId xmlns:a16="http://schemas.microsoft.com/office/drawing/2014/main" id="{A781EEEA-B87D-40FA-9BFC-15AE1EAEEC47}"/>
              </a:ext>
            </a:extLst>
          </p:cNvPr>
          <p:cNvSpPr/>
          <p:nvPr/>
        </p:nvSpPr>
        <p:spPr>
          <a:xfrm>
            <a:off x="2307215" y="4116187"/>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54" name="직사각형 53">
            <a:extLst>
              <a:ext uri="{FF2B5EF4-FFF2-40B4-BE49-F238E27FC236}">
                <a16:creationId xmlns:a16="http://schemas.microsoft.com/office/drawing/2014/main" id="{717C5227-3E2A-43D0-91E5-EE091497BE4F}"/>
              </a:ext>
            </a:extLst>
          </p:cNvPr>
          <p:cNvSpPr/>
          <p:nvPr/>
        </p:nvSpPr>
        <p:spPr>
          <a:xfrm>
            <a:off x="3412867" y="3669102"/>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sp>
        <p:nvSpPr>
          <p:cNvPr id="55" name="순서도: 문서 59">
            <a:extLst>
              <a:ext uri="{FF2B5EF4-FFF2-40B4-BE49-F238E27FC236}">
                <a16:creationId xmlns:a16="http://schemas.microsoft.com/office/drawing/2014/main" id="{AF362730-5C02-410D-A749-7DE66C370E6F}"/>
              </a:ext>
            </a:extLst>
          </p:cNvPr>
          <p:cNvSpPr/>
          <p:nvPr/>
        </p:nvSpPr>
        <p:spPr>
          <a:xfrm>
            <a:off x="2244745" y="255459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sp>
        <p:nvSpPr>
          <p:cNvPr id="57" name="순서도: 처리 143">
            <a:extLst>
              <a:ext uri="{FF2B5EF4-FFF2-40B4-BE49-F238E27FC236}">
                <a16:creationId xmlns:a16="http://schemas.microsoft.com/office/drawing/2014/main" id="{D60D4635-98A2-46EE-857B-C22227FB8146}"/>
              </a:ext>
            </a:extLst>
          </p:cNvPr>
          <p:cNvSpPr/>
          <p:nvPr/>
        </p:nvSpPr>
        <p:spPr>
          <a:xfrm>
            <a:off x="2248535" y="30964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grpSp>
        <p:nvGrpSpPr>
          <p:cNvPr id="59" name="그룹 58">
            <a:extLst>
              <a:ext uri="{FF2B5EF4-FFF2-40B4-BE49-F238E27FC236}">
                <a16:creationId xmlns:a16="http://schemas.microsoft.com/office/drawing/2014/main" id="{9F751589-675E-4C7D-8080-EE5AA045DBF8}"/>
              </a:ext>
            </a:extLst>
          </p:cNvPr>
          <p:cNvGrpSpPr/>
          <p:nvPr/>
        </p:nvGrpSpPr>
        <p:grpSpPr>
          <a:xfrm>
            <a:off x="2202846" y="4495322"/>
            <a:ext cx="1099489" cy="758974"/>
            <a:chOff x="2444557" y="3072267"/>
            <a:chExt cx="1321782" cy="725798"/>
          </a:xfrm>
        </p:grpSpPr>
        <p:sp>
          <p:nvSpPr>
            <p:cNvPr id="60" name="순서도: 처리 37">
              <a:extLst>
                <a:ext uri="{FF2B5EF4-FFF2-40B4-BE49-F238E27FC236}">
                  <a16:creationId xmlns:a16="http://schemas.microsoft.com/office/drawing/2014/main" id="{C36FC223-2C8A-4292-896D-AFF053E364A8}"/>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게시글이 삭제 </a:t>
              </a:r>
            </a:p>
            <a:p>
              <a:pPr algn="ctr">
                <a:defRPr/>
              </a:pPr>
              <a:r>
                <a:rPr lang="ko-KR" altLang="en-US" sz="900">
                  <a:solidFill>
                    <a:schemeClr val="tx1"/>
                  </a:solidFill>
                </a:rPr>
                <a:t>되었습니다</a:t>
              </a:r>
              <a:r>
                <a:rPr lang="en-US" altLang="ko-KR" sz="900">
                  <a:solidFill>
                    <a:schemeClr val="tx1"/>
                  </a:solidFill>
                </a:rPr>
                <a:t>.</a:t>
              </a:r>
              <a:endParaRPr lang="ko-KR" altLang="en-US" sz="900">
                <a:solidFill>
                  <a:schemeClr val="tx1"/>
                </a:solidFill>
              </a:endParaRPr>
            </a:p>
          </p:txBody>
        </p:sp>
        <p:sp>
          <p:nvSpPr>
            <p:cNvPr id="61" name="순서도: 수행의 시작/종료 3">
              <a:extLst>
                <a:ext uri="{FF2B5EF4-FFF2-40B4-BE49-F238E27FC236}">
                  <a16:creationId xmlns:a16="http://schemas.microsoft.com/office/drawing/2014/main" id="{0E6B0CF4-B971-406C-88FD-8DA5752387FA}"/>
                </a:ext>
              </a:extLst>
            </p:cNvPr>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62" name="꺾인 연결선[E] 508">
            <a:extLst>
              <a:ext uri="{FF2B5EF4-FFF2-40B4-BE49-F238E27FC236}">
                <a16:creationId xmlns:a16="http://schemas.microsoft.com/office/drawing/2014/main" id="{053D5EA1-7B6F-4409-9FDD-0EF7B4D6A29F}"/>
              </a:ext>
            </a:extLst>
          </p:cNvPr>
          <p:cNvCxnSpPr>
            <a:cxnSpLocks/>
            <a:stCxn id="52" idx="3"/>
            <a:endCxn id="55" idx="3"/>
          </p:cNvCxnSpPr>
          <p:nvPr/>
        </p:nvCxnSpPr>
        <p:spPr>
          <a:xfrm flipH="1" flipV="1">
            <a:off x="3252857" y="2713430"/>
            <a:ext cx="263725" cy="1177870"/>
          </a:xfrm>
          <a:prstGeom prst="bentConnector3">
            <a:avLst>
              <a:gd name="adj1" fmla="val -866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id="{1C505A5E-F5F6-4555-A134-C2926D3111FF}"/>
              </a:ext>
            </a:extLst>
          </p:cNvPr>
          <p:cNvGrpSpPr/>
          <p:nvPr/>
        </p:nvGrpSpPr>
        <p:grpSpPr>
          <a:xfrm>
            <a:off x="924786" y="3542697"/>
            <a:ext cx="1135256" cy="688864"/>
            <a:chOff x="8246184" y="3575417"/>
            <a:chExt cx="1135256" cy="688864"/>
          </a:xfrm>
        </p:grpSpPr>
        <p:pic>
          <p:nvPicPr>
            <p:cNvPr id="64" name="그림 63" descr="모니터, 컴퓨터이(가) 표시된 사진  자동 생성된 설명">
              <a:extLst>
                <a:ext uri="{FF2B5EF4-FFF2-40B4-BE49-F238E27FC236}">
                  <a16:creationId xmlns:a16="http://schemas.microsoft.com/office/drawing/2014/main" id="{E861C72C-AA74-4ED3-8491-5D6B7AFCE706}"/>
                </a:ext>
              </a:extLst>
            </p:cNvPr>
            <p:cNvPicPr>
              <a:picLocks noChangeAspect="1"/>
            </p:cNvPicPr>
            <p:nvPr/>
          </p:nvPicPr>
          <p:blipFill rotWithShape="1">
            <a:blip r:embed="rId2"/>
            <a:stretch>
              <a:fillRect/>
            </a:stretch>
          </p:blipFill>
          <p:spPr>
            <a:xfrm>
              <a:off x="8439013" y="3575417"/>
              <a:ext cx="597604" cy="624989"/>
            </a:xfrm>
            <a:prstGeom prst="rect">
              <a:avLst/>
            </a:prstGeom>
          </p:spPr>
        </p:pic>
        <p:sp>
          <p:nvSpPr>
            <p:cNvPr id="65" name="직사각형 64">
              <a:extLst>
                <a:ext uri="{FF2B5EF4-FFF2-40B4-BE49-F238E27FC236}">
                  <a16:creationId xmlns:a16="http://schemas.microsoft.com/office/drawing/2014/main" id="{D7FA5077-A863-4354-BBC2-8E880928EB40}"/>
                </a:ext>
              </a:extLst>
            </p:cNvPr>
            <p:cNvSpPr/>
            <p:nvPr/>
          </p:nvSpPr>
          <p:spPr>
            <a:xfrm>
              <a:off x="8246184" y="4064226"/>
              <a:ext cx="1135256" cy="200055"/>
            </a:xfrm>
            <a:prstGeom prst="rect">
              <a:avLst/>
            </a:prstGeom>
          </p:spPr>
          <p:txBody>
            <a:bodyPr wrap="square">
              <a:spAutoFit/>
            </a:bodyPr>
            <a:lstStyle/>
            <a:p>
              <a:pPr lvl="0">
                <a:defRPr/>
              </a:pPr>
              <a:r>
                <a:rPr lang="en-US" altLang="ko-KR" sz="700" dirty="0"/>
                <a:t>TABLE_EVENT_BOARD</a:t>
              </a:r>
            </a:p>
          </p:txBody>
        </p:sp>
      </p:grpSp>
      <p:cxnSp>
        <p:nvCxnSpPr>
          <p:cNvPr id="66" name="직선 화살표 연결선 65">
            <a:extLst>
              <a:ext uri="{FF2B5EF4-FFF2-40B4-BE49-F238E27FC236}">
                <a16:creationId xmlns:a16="http://schemas.microsoft.com/office/drawing/2014/main" id="{A5AD8B58-1393-48EC-A666-98C6BB789FBC}"/>
              </a:ext>
            </a:extLst>
          </p:cNvPr>
          <p:cNvCxnSpPr>
            <a:cxnSpLocks/>
          </p:cNvCxnSpPr>
          <p:nvPr/>
        </p:nvCxnSpPr>
        <p:spPr>
          <a:xfrm>
            <a:off x="1693000" y="383033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AA6FC5EB-49BC-4D9E-977B-2B479BAF8B65}"/>
              </a:ext>
            </a:extLst>
          </p:cNvPr>
          <p:cNvCxnSpPr>
            <a:cxnSpLocks/>
          </p:cNvCxnSpPr>
          <p:nvPr/>
        </p:nvCxnSpPr>
        <p:spPr>
          <a:xfrm flipH="1">
            <a:off x="1694588" y="395903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7229C87-4AEE-4F40-947D-DCB64EC6072A}"/>
              </a:ext>
            </a:extLst>
          </p:cNvPr>
          <p:cNvCxnSpPr>
            <a:cxnSpLocks/>
            <a:stCxn id="51" idx="2"/>
            <a:endCxn id="55" idx="0"/>
          </p:cNvCxnSpPr>
          <p:nvPr/>
        </p:nvCxnSpPr>
        <p:spPr>
          <a:xfrm>
            <a:off x="2748757" y="2337454"/>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직선 화살표 연결선 68">
            <a:extLst>
              <a:ext uri="{FF2B5EF4-FFF2-40B4-BE49-F238E27FC236}">
                <a16:creationId xmlns:a16="http://schemas.microsoft.com/office/drawing/2014/main" id="{0AE8A540-6407-4305-9B42-8DD746FEE111}"/>
              </a:ext>
            </a:extLst>
          </p:cNvPr>
          <p:cNvCxnSpPr>
            <a:cxnSpLocks/>
            <a:stCxn id="55" idx="2"/>
            <a:endCxn id="57" idx="0"/>
          </p:cNvCxnSpPr>
          <p:nvPr/>
        </p:nvCxnSpPr>
        <p:spPr>
          <a:xfrm>
            <a:off x="2748801" y="2851262"/>
            <a:ext cx="3790" cy="245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직선 화살표 연결선 69">
            <a:extLst>
              <a:ext uri="{FF2B5EF4-FFF2-40B4-BE49-F238E27FC236}">
                <a16:creationId xmlns:a16="http://schemas.microsoft.com/office/drawing/2014/main" id="{3842D759-BA20-4E6E-A4DD-865A89F9C076}"/>
              </a:ext>
            </a:extLst>
          </p:cNvPr>
          <p:cNvCxnSpPr>
            <a:cxnSpLocks/>
            <a:stCxn id="57" idx="2"/>
            <a:endCxn id="52" idx="0"/>
          </p:cNvCxnSpPr>
          <p:nvPr/>
        </p:nvCxnSpPr>
        <p:spPr>
          <a:xfrm>
            <a:off x="2752591" y="3341749"/>
            <a:ext cx="7021" cy="257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직선 화살표 연결선 70">
            <a:extLst>
              <a:ext uri="{FF2B5EF4-FFF2-40B4-BE49-F238E27FC236}">
                <a16:creationId xmlns:a16="http://schemas.microsoft.com/office/drawing/2014/main" id="{EAEB9B61-17F0-4C56-AD64-AE22CF2E3218}"/>
              </a:ext>
            </a:extLst>
          </p:cNvPr>
          <p:cNvCxnSpPr>
            <a:cxnSpLocks/>
            <a:stCxn id="52" idx="2"/>
            <a:endCxn id="60" idx="0"/>
          </p:cNvCxnSpPr>
          <p:nvPr/>
        </p:nvCxnSpPr>
        <p:spPr>
          <a:xfrm flipH="1">
            <a:off x="2752591" y="4182911"/>
            <a:ext cx="7021" cy="312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직사각형 71">
            <a:extLst>
              <a:ext uri="{FF2B5EF4-FFF2-40B4-BE49-F238E27FC236}">
                <a16:creationId xmlns:a16="http://schemas.microsoft.com/office/drawing/2014/main" id="{866EFCE1-BE9B-4B8E-9481-9A41C726D542}"/>
              </a:ext>
            </a:extLst>
          </p:cNvPr>
          <p:cNvSpPr/>
          <p:nvPr/>
        </p:nvSpPr>
        <p:spPr>
          <a:xfrm>
            <a:off x="959141" y="4231561"/>
            <a:ext cx="1135256" cy="307777"/>
          </a:xfrm>
          <a:prstGeom prst="rect">
            <a:avLst/>
          </a:prstGeom>
        </p:spPr>
        <p:txBody>
          <a:bodyPr wrap="square">
            <a:spAutoFit/>
          </a:bodyPr>
          <a:lstStyle/>
          <a:p>
            <a:pPr marL="171450" lvl="0" indent="-171450">
              <a:buFontTx/>
              <a:buChar char="-"/>
              <a:defRPr/>
            </a:pPr>
            <a:r>
              <a:rPr lang="en-US" altLang="ko-KR" sz="700" dirty="0" err="1"/>
              <a:t>Board_Num</a:t>
            </a:r>
            <a:endParaRPr lang="en-US" altLang="ko-KR" sz="700" dirty="0"/>
          </a:p>
          <a:p>
            <a:pPr marL="171450" lvl="0" indent="-171450">
              <a:buFontTx/>
              <a:buChar char="-"/>
              <a:defRPr/>
            </a:pPr>
            <a:r>
              <a:rPr lang="en-US" altLang="ko-KR" sz="700" dirty="0" err="1"/>
              <a:t>user_Id</a:t>
            </a:r>
            <a:endParaRPr lang="en-US" altLang="ko-KR" sz="700" dirty="0"/>
          </a:p>
        </p:txBody>
      </p:sp>
    </p:spTree>
    <p:extLst>
      <p:ext uri="{BB962C8B-B14F-4D97-AF65-F5344CB8AC3E}">
        <p14:creationId xmlns:p14="http://schemas.microsoft.com/office/powerpoint/2010/main" val="22454709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extLst>
              <p:ext uri="{D42A27DB-BD31-4B8C-83A1-F6EECF244321}">
                <p14:modId xmlns:p14="http://schemas.microsoft.com/office/powerpoint/2010/main" val="950902100"/>
              </p:ext>
            </p:extLst>
          </p:nvPr>
        </p:nvGraphicFramePr>
        <p:xfrm>
          <a:off x="119336" y="1445190"/>
          <a:ext cx="12002558" cy="4576098"/>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gridCol w="3168352">
                  <a:extLst>
                    <a:ext uri="{9D8B030D-6E8A-4147-A177-3AD203B41FA5}">
                      <a16:colId xmlns:a16="http://schemas.microsoft.com/office/drawing/2014/main" val="20003"/>
                    </a:ext>
                  </a:extLst>
                </a:gridCol>
                <a:gridCol w="2713526">
                  <a:extLst>
                    <a:ext uri="{9D8B030D-6E8A-4147-A177-3AD203B41FA5}">
                      <a16:colId xmlns:a16="http://schemas.microsoft.com/office/drawing/2014/main" val="20004"/>
                    </a:ext>
                  </a:extLst>
                </a:gridCol>
              </a:tblGrid>
              <a:tr h="396046">
                <a:tc rowSpan="2">
                  <a:txBody>
                    <a:bodyPr/>
                    <a:lstStyle/>
                    <a:p>
                      <a:pPr algn="ctr" latinLnBrk="1">
                        <a:defRPr/>
                      </a:pPr>
                      <a:r>
                        <a:rPr lang="en-US" altLang="ko-KR" sz="800" b="1" dirty="0" err="1">
                          <a:solidFill>
                            <a:schemeClr val="tx1"/>
                          </a:solidFill>
                        </a:rPr>
                        <a:t>FreeBoard</a:t>
                      </a:r>
                      <a:endParaRPr lang="en-US" altLang="ko-KR" sz="800" b="1" dirty="0">
                        <a:solidFill>
                          <a:schemeClr val="tx1"/>
                        </a:solidFill>
                      </a:endParaRPr>
                    </a:p>
                    <a:p>
                      <a:pPr algn="ctr" latinLnBrk="1">
                        <a:defRPr/>
                      </a:pPr>
                      <a:r>
                        <a:rPr lang="en-US" altLang="ko-KR" sz="800" b="1" dirty="0">
                          <a:solidFill>
                            <a:schemeClr val="tx1"/>
                          </a:solidFill>
                        </a:rPr>
                        <a:t>User flow</a:t>
                      </a:r>
                      <a:endParaRPr lang="ko-KR" altLang="en-US" sz="8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게시판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2. </a:t>
                      </a:r>
                      <a:r>
                        <a:rPr lang="ko-KR" altLang="en-US" sz="1000" b="1">
                          <a:solidFill>
                            <a:schemeClr val="tx1"/>
                          </a:solidFill>
                        </a:rPr>
                        <a:t>게시판 글쓰기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3. </a:t>
                      </a:r>
                      <a:r>
                        <a:rPr lang="ko-KR" altLang="en-US" sz="1000" b="1">
                          <a:solidFill>
                            <a:schemeClr val="tx1"/>
                          </a:solidFill>
                        </a:rPr>
                        <a:t>게시글 상세보기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4.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15</a:t>
            </a:fld>
            <a:endParaRPr lang="en-US" altLang="en-US" sz="900"/>
          </a:p>
        </p:txBody>
      </p:sp>
      <p:sp>
        <p:nvSpPr>
          <p:cNvPr id="60" name="순서도: 처리 59"/>
          <p:cNvSpPr/>
          <p:nvPr/>
        </p:nvSpPr>
        <p:spPr>
          <a:xfrm>
            <a:off x="2006047" y="3807737"/>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98" name="순서도: 처리 97"/>
          <p:cNvSpPr/>
          <p:nvPr/>
        </p:nvSpPr>
        <p:spPr>
          <a:xfrm>
            <a:off x="2012162" y="437088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글쓰기</a:t>
            </a:r>
          </a:p>
        </p:txBody>
      </p:sp>
      <p:cxnSp>
        <p:nvCxnSpPr>
          <p:cNvPr id="99" name="연결선: 꺾임 98"/>
          <p:cNvCxnSpPr>
            <a:cxnSpLocks/>
            <a:stCxn id="129" idx="3"/>
            <a:endCxn id="98" idx="3"/>
          </p:cNvCxnSpPr>
          <p:nvPr/>
        </p:nvCxnSpPr>
        <p:spPr>
          <a:xfrm>
            <a:off x="3016794" y="3298075"/>
            <a:ext cx="18809" cy="1220738"/>
          </a:xfrm>
          <a:prstGeom prst="bentConnector3">
            <a:avLst>
              <a:gd name="adj1" fmla="val 131537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순서도: 연결자 99"/>
          <p:cNvSpPr/>
          <p:nvPr/>
        </p:nvSpPr>
        <p:spPr>
          <a:xfrm flipV="1">
            <a:off x="2480730" y="416157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2540886" y="4106910"/>
            <a:ext cx="545621" cy="230832"/>
          </a:xfrm>
          <a:prstGeom prst="rect">
            <a:avLst/>
          </a:prstGeom>
        </p:spPr>
        <p:txBody>
          <a:bodyPr wrap="square">
            <a:spAutoFit/>
          </a:bodyPr>
          <a:lstStyle/>
          <a:p>
            <a:pPr lvl="0">
              <a:defRPr/>
            </a:pPr>
            <a:r>
              <a:rPr lang="en-US" altLang="ko-KR" sz="900"/>
              <a:t>step 3</a:t>
            </a:r>
          </a:p>
        </p:txBody>
      </p:sp>
      <p:sp>
        <p:nvSpPr>
          <p:cNvPr id="103" name="순서도: 연결자 102"/>
          <p:cNvSpPr/>
          <p:nvPr/>
        </p:nvSpPr>
        <p:spPr>
          <a:xfrm flipV="1">
            <a:off x="2496570" y="471353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p:cNvSpPr/>
          <p:nvPr/>
        </p:nvSpPr>
        <p:spPr>
          <a:xfrm>
            <a:off x="2556726" y="4658863"/>
            <a:ext cx="545621" cy="230832"/>
          </a:xfrm>
          <a:prstGeom prst="rect">
            <a:avLst/>
          </a:prstGeom>
        </p:spPr>
        <p:txBody>
          <a:bodyPr wrap="square">
            <a:spAutoFit/>
          </a:bodyPr>
          <a:lstStyle/>
          <a:p>
            <a:pPr lvl="0">
              <a:defRPr/>
            </a:pPr>
            <a:r>
              <a:rPr lang="en-US" altLang="ko-KR" sz="900"/>
              <a:t>step 2</a:t>
            </a:r>
          </a:p>
        </p:txBody>
      </p:sp>
      <p:sp>
        <p:nvSpPr>
          <p:cNvPr id="105" name="순서도: 처리 104"/>
          <p:cNvSpPr/>
          <p:nvPr/>
        </p:nvSpPr>
        <p:spPr>
          <a:xfrm>
            <a:off x="1228431" y="474996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로그인 후 이용해주세요</a:t>
            </a:r>
          </a:p>
          <a:p>
            <a:pPr algn="ctr">
              <a:defRPr/>
            </a:pPr>
            <a:r>
              <a:rPr lang="en-US" altLang="ko-KR" sz="700">
                <a:solidFill>
                  <a:schemeClr val="tx1"/>
                </a:solidFill>
              </a:rPr>
              <a:t> </a:t>
            </a:r>
            <a:endParaRPr lang="ko-KR" altLang="en-US" sz="700">
              <a:solidFill>
                <a:schemeClr val="tx1"/>
              </a:solidFill>
            </a:endParaRPr>
          </a:p>
        </p:txBody>
      </p:sp>
      <p:sp>
        <p:nvSpPr>
          <p:cNvPr id="106" name="순서도: 수행의 시작/종료 105"/>
          <p:cNvSpPr/>
          <p:nvPr/>
        </p:nvSpPr>
        <p:spPr>
          <a:xfrm>
            <a:off x="1545023" y="492591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107" name="연결선: 꺾임 106"/>
          <p:cNvCxnSpPr>
            <a:stCxn id="98" idx="1"/>
            <a:endCxn id="105" idx="0"/>
          </p:cNvCxnSpPr>
          <p:nvPr/>
        </p:nvCxnSpPr>
        <p:spPr>
          <a:xfrm rot="10800000" flipV="1">
            <a:off x="1782114" y="4518813"/>
            <a:ext cx="230048" cy="23114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문서 108"/>
          <p:cNvSpPr/>
          <p:nvPr/>
        </p:nvSpPr>
        <p:spPr>
          <a:xfrm>
            <a:off x="1247257" y="52927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cxnSp>
        <p:nvCxnSpPr>
          <p:cNvPr id="110" name="직선 화살표 연결선 109"/>
          <p:cNvCxnSpPr/>
          <p:nvPr/>
        </p:nvCxnSpPr>
        <p:spPr>
          <a:xfrm>
            <a:off x="1782112" y="50879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1009242" y="4291656"/>
            <a:ext cx="1039067"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sp>
        <p:nvSpPr>
          <p:cNvPr id="118" name="직사각형 117"/>
          <p:cNvSpPr/>
          <p:nvPr/>
        </p:nvSpPr>
        <p:spPr>
          <a:xfrm>
            <a:off x="2372741" y="5017035"/>
            <a:ext cx="1034257"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sp>
        <p:nvSpPr>
          <p:cNvPr id="119" name="순서도: 문서 118"/>
          <p:cNvSpPr/>
          <p:nvPr/>
        </p:nvSpPr>
        <p:spPr>
          <a:xfrm>
            <a:off x="4707863" y="231809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freeTalkWrite.jsp</a:t>
            </a:r>
            <a:endParaRPr lang="ko-KR" altLang="en-US" sz="900">
              <a:solidFill>
                <a:schemeClr val="tx1"/>
              </a:solidFill>
            </a:endParaRPr>
          </a:p>
        </p:txBody>
      </p:sp>
      <p:sp>
        <p:nvSpPr>
          <p:cNvPr id="121" name="순서도: 데이터 120"/>
          <p:cNvSpPr/>
          <p:nvPr/>
        </p:nvSpPr>
        <p:spPr>
          <a:xfrm>
            <a:off x="4707863" y="280931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123" name="직사각형 122"/>
          <p:cNvSpPr/>
          <p:nvPr/>
        </p:nvSpPr>
        <p:spPr>
          <a:xfrm>
            <a:off x="3895767" y="2737847"/>
            <a:ext cx="1067872" cy="523220"/>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TITLE</a:t>
            </a:r>
          </a:p>
          <a:p>
            <a:pPr lvl="0">
              <a:defRPr/>
            </a:pPr>
            <a:r>
              <a:rPr lang="en-US" altLang="ko-KR" sz="700" dirty="0"/>
              <a:t>   - CONTENT</a:t>
            </a:r>
          </a:p>
          <a:p>
            <a:pPr lvl="0">
              <a:defRPr/>
            </a:pPr>
            <a:r>
              <a:rPr lang="en-US" altLang="ko-KR" sz="700" dirty="0"/>
              <a:t>   - FILE</a:t>
            </a:r>
          </a:p>
        </p:txBody>
      </p:sp>
      <p:cxnSp>
        <p:nvCxnSpPr>
          <p:cNvPr id="124" name="직선 화살표 연결선 123"/>
          <p:cNvCxnSpPr/>
          <p:nvPr/>
        </p:nvCxnSpPr>
        <p:spPr>
          <a:xfrm>
            <a:off x="5251693" y="2611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103" idx="0"/>
            <a:endCxn id="119" idx="1"/>
          </p:cNvCxnSpPr>
          <p:nvPr/>
        </p:nvCxnSpPr>
        <p:spPr>
          <a:xfrm rot="5400000" flipH="1" flipV="1">
            <a:off x="2461034" y="2572617"/>
            <a:ext cx="2342520" cy="2151137"/>
          </a:xfrm>
          <a:prstGeom prst="bentConnector4">
            <a:avLst>
              <a:gd name="adj1" fmla="val -9759"/>
              <a:gd name="adj2" fmla="val 4055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p:nvPr/>
        </p:nvCxnSpPr>
        <p:spPr>
          <a:xfrm>
            <a:off x="5251693" y="31083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4173381" y="452065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3519046" y="4597257"/>
            <a:ext cx="1206601" cy="184666"/>
          </a:xfrm>
          <a:prstGeom prst="rect">
            <a:avLst/>
          </a:prstGeom>
        </p:spPr>
        <p:txBody>
          <a:bodyPr wrap="square">
            <a:spAutoFit/>
          </a:bodyPr>
          <a:lstStyle/>
          <a:p>
            <a:pPr lvl="0">
              <a:defRPr/>
            </a:pPr>
            <a:r>
              <a:rPr lang="en-US" altLang="ko-KR" sz="600" dirty="0"/>
              <a:t>TABLE_BOARD_FREETALK</a:t>
            </a:r>
          </a:p>
        </p:txBody>
      </p:sp>
      <p:pic>
        <p:nvPicPr>
          <p:cNvPr id="134" name="그림 133"/>
          <p:cNvPicPr>
            <a:picLocks noChangeAspect="1"/>
          </p:cNvPicPr>
          <p:nvPr/>
        </p:nvPicPr>
        <p:blipFill rotWithShape="1">
          <a:blip r:embed="rId2"/>
          <a:srcRect l="13420" t="13190" r="9390" b="26140"/>
          <a:stretch>
            <a:fillRect/>
          </a:stretch>
        </p:blipFill>
        <p:spPr>
          <a:xfrm>
            <a:off x="3578451" y="4402727"/>
            <a:ext cx="309008" cy="242865"/>
          </a:xfrm>
          <a:prstGeom prst="rect">
            <a:avLst/>
          </a:prstGeom>
        </p:spPr>
      </p:pic>
      <p:sp>
        <p:nvSpPr>
          <p:cNvPr id="136" name="순서도: 처리 135"/>
          <p:cNvSpPr/>
          <p:nvPr/>
        </p:nvSpPr>
        <p:spPr>
          <a:xfrm>
            <a:off x="4783694" y="3807737"/>
            <a:ext cx="95898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freeBoardform.submit()</a:t>
            </a:r>
            <a:endParaRPr lang="ko-KR" altLang="en-US" sz="900">
              <a:solidFill>
                <a:schemeClr val="tx1"/>
              </a:solidFill>
            </a:endParaRPr>
          </a:p>
        </p:txBody>
      </p:sp>
      <p:sp>
        <p:nvSpPr>
          <p:cNvPr id="137" name="순서도: 처리 136"/>
          <p:cNvSpPr/>
          <p:nvPr/>
        </p:nvSpPr>
        <p:spPr>
          <a:xfrm>
            <a:off x="4755261" y="331011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등록하기</a:t>
            </a:r>
          </a:p>
        </p:txBody>
      </p:sp>
      <p:cxnSp>
        <p:nvCxnSpPr>
          <p:cNvPr id="140" name="직선 화살표 연결선 139"/>
          <p:cNvCxnSpPr/>
          <p:nvPr/>
        </p:nvCxnSpPr>
        <p:spPr>
          <a:xfrm>
            <a:off x="5266981" y="360451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a:off x="5269091" y="413900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3" name="직사각형 142"/>
          <p:cNvSpPr/>
          <p:nvPr/>
        </p:nvSpPr>
        <p:spPr>
          <a:xfrm>
            <a:off x="3523774" y="4709587"/>
            <a:ext cx="1206601" cy="184666"/>
          </a:xfrm>
          <a:prstGeom prst="rect">
            <a:avLst/>
          </a:prstGeom>
        </p:spPr>
        <p:txBody>
          <a:bodyPr wrap="square">
            <a:spAutoFit/>
          </a:bodyPr>
          <a:lstStyle/>
          <a:p>
            <a:pPr lvl="0">
              <a:defRPr/>
            </a:pPr>
            <a:r>
              <a:rPr lang="en-US" altLang="ko-KR" sz="600" dirty="0"/>
              <a:t>TABLE_FILES_FREETALK</a:t>
            </a:r>
          </a:p>
        </p:txBody>
      </p:sp>
      <p:pic>
        <p:nvPicPr>
          <p:cNvPr id="144" name="그림 143"/>
          <p:cNvPicPr>
            <a:picLocks noChangeAspect="1"/>
          </p:cNvPicPr>
          <p:nvPr/>
        </p:nvPicPr>
        <p:blipFill rotWithShape="1">
          <a:blip r:embed="rId2"/>
          <a:srcRect l="13420" t="13190" r="9390" b="26140"/>
          <a:stretch>
            <a:fillRect/>
          </a:stretch>
        </p:blipFill>
        <p:spPr>
          <a:xfrm>
            <a:off x="3911277" y="4400222"/>
            <a:ext cx="309008" cy="242865"/>
          </a:xfrm>
          <a:prstGeom prst="rect">
            <a:avLst/>
          </a:prstGeom>
        </p:spPr>
      </p:pic>
      <p:cxnSp>
        <p:nvCxnSpPr>
          <p:cNvPr id="145" name="직선 화살표 연결선 144"/>
          <p:cNvCxnSpPr/>
          <p:nvPr/>
        </p:nvCxnSpPr>
        <p:spPr>
          <a:xfrm>
            <a:off x="5274729" y="469096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연결선: 꺾임 146"/>
          <p:cNvCxnSpPr>
            <a:stCxn id="137" idx="1"/>
            <a:endCxn id="121" idx="2"/>
          </p:cNvCxnSpPr>
          <p:nvPr/>
        </p:nvCxnSpPr>
        <p:spPr>
          <a:xfrm rot="10800000" flipH="1">
            <a:off x="4755261" y="2958827"/>
            <a:ext cx="55016" cy="499212"/>
          </a:xfrm>
          <a:prstGeom prst="bentConnector3">
            <a:avLst>
              <a:gd name="adj1" fmla="val -30545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5258542" y="3600166"/>
            <a:ext cx="351378" cy="215444"/>
          </a:xfrm>
          <a:prstGeom prst="rect">
            <a:avLst/>
          </a:prstGeom>
        </p:spPr>
        <p:txBody>
          <a:bodyPr wrap="none">
            <a:spAutoFit/>
          </a:bodyPr>
          <a:lstStyle/>
          <a:p>
            <a:pPr lvl="0">
              <a:defRPr/>
            </a:pPr>
            <a:r>
              <a:rPr lang="en-US" altLang="ko-KR" sz="800"/>
              <a:t>YES</a:t>
            </a:r>
            <a:endParaRPr lang="ko-KR" altLang="en-US" sz="800"/>
          </a:p>
        </p:txBody>
      </p:sp>
      <p:sp>
        <p:nvSpPr>
          <p:cNvPr id="149" name="직사각형 148"/>
          <p:cNvSpPr/>
          <p:nvPr/>
        </p:nvSpPr>
        <p:spPr>
          <a:xfrm>
            <a:off x="4448890" y="3436863"/>
            <a:ext cx="343364" cy="215444"/>
          </a:xfrm>
          <a:prstGeom prst="rect">
            <a:avLst/>
          </a:prstGeom>
        </p:spPr>
        <p:txBody>
          <a:bodyPr wrap="none">
            <a:spAutoFit/>
          </a:bodyPr>
          <a:lstStyle/>
          <a:p>
            <a:pPr lvl="0">
              <a:defRPr/>
            </a:pPr>
            <a:r>
              <a:rPr lang="en-US" altLang="ko-KR" sz="800"/>
              <a:t>NO</a:t>
            </a:r>
            <a:endParaRPr lang="ko-KR" altLang="en-US" sz="800"/>
          </a:p>
        </p:txBody>
      </p:sp>
      <p:sp>
        <p:nvSpPr>
          <p:cNvPr id="150" name="순서도: 문서 149"/>
          <p:cNvSpPr/>
          <p:nvPr/>
        </p:nvSpPr>
        <p:spPr>
          <a:xfrm>
            <a:off x="7369225" y="263706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53" name="순서도: 처리 152"/>
          <p:cNvSpPr/>
          <p:nvPr/>
        </p:nvSpPr>
        <p:spPr>
          <a:xfrm>
            <a:off x="7998807" y="307251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파일명</a:t>
            </a:r>
          </a:p>
        </p:txBody>
      </p:sp>
      <p:cxnSp>
        <p:nvCxnSpPr>
          <p:cNvPr id="155" name="직선 화살표 연결선 154"/>
          <p:cNvCxnSpPr/>
          <p:nvPr/>
        </p:nvCxnSpPr>
        <p:spPr>
          <a:xfrm>
            <a:off x="8521081" y="33794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처리 156"/>
          <p:cNvSpPr/>
          <p:nvPr/>
        </p:nvSpPr>
        <p:spPr>
          <a:xfrm>
            <a:off x="6362518" y="3553465"/>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목록</a:t>
            </a:r>
          </a:p>
        </p:txBody>
      </p:sp>
      <p:sp>
        <p:nvSpPr>
          <p:cNvPr id="158" name="순서도: 처리 157"/>
          <p:cNvSpPr/>
          <p:nvPr/>
        </p:nvSpPr>
        <p:spPr>
          <a:xfrm>
            <a:off x="6363044" y="481247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sp>
        <p:nvSpPr>
          <p:cNvPr id="159" name="순서도: 처리 158"/>
          <p:cNvSpPr/>
          <p:nvPr/>
        </p:nvSpPr>
        <p:spPr>
          <a:xfrm>
            <a:off x="6370508" y="4214271"/>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수정</a:t>
            </a:r>
          </a:p>
        </p:txBody>
      </p:sp>
      <p:cxnSp>
        <p:nvCxnSpPr>
          <p:cNvPr id="160" name="연결선: 꺾임 159"/>
          <p:cNvCxnSpPr>
            <a:cxnSpLocks/>
            <a:endCxn id="157" idx="3"/>
          </p:cNvCxnSpPr>
          <p:nvPr/>
        </p:nvCxnSpPr>
        <p:spPr>
          <a:xfrm rot="5400000">
            <a:off x="6790562" y="2941056"/>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6363278" y="397170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2" name="직사각형 171"/>
          <p:cNvSpPr/>
          <p:nvPr/>
        </p:nvSpPr>
        <p:spPr>
          <a:xfrm>
            <a:off x="6423434" y="3917035"/>
            <a:ext cx="545621" cy="230832"/>
          </a:xfrm>
          <a:prstGeom prst="rect">
            <a:avLst/>
          </a:prstGeom>
        </p:spPr>
        <p:txBody>
          <a:bodyPr wrap="square">
            <a:spAutoFit/>
          </a:bodyPr>
          <a:lstStyle/>
          <a:p>
            <a:pPr lvl="0">
              <a:defRPr/>
            </a:pPr>
            <a:r>
              <a:rPr lang="en-US" altLang="ko-KR" sz="900" dirty="0"/>
              <a:t>step 1</a:t>
            </a:r>
          </a:p>
        </p:txBody>
      </p:sp>
      <p:sp>
        <p:nvSpPr>
          <p:cNvPr id="173" name="순서도: 연결자 172"/>
          <p:cNvSpPr/>
          <p:nvPr/>
        </p:nvSpPr>
        <p:spPr>
          <a:xfrm flipV="1">
            <a:off x="6359087" y="4601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4" name="직사각형 173"/>
          <p:cNvSpPr/>
          <p:nvPr/>
        </p:nvSpPr>
        <p:spPr>
          <a:xfrm>
            <a:off x="6435578" y="4533414"/>
            <a:ext cx="545621" cy="230832"/>
          </a:xfrm>
          <a:prstGeom prst="rect">
            <a:avLst/>
          </a:prstGeom>
        </p:spPr>
        <p:txBody>
          <a:bodyPr wrap="square">
            <a:spAutoFit/>
          </a:bodyPr>
          <a:lstStyle/>
          <a:p>
            <a:pPr lvl="0">
              <a:defRPr/>
            </a:pPr>
            <a:r>
              <a:rPr lang="en-US" altLang="ko-KR" sz="900" dirty="0"/>
              <a:t>step 4</a:t>
            </a:r>
          </a:p>
        </p:txBody>
      </p:sp>
      <p:sp>
        <p:nvSpPr>
          <p:cNvPr id="200" name="순서도: 문서 199"/>
          <p:cNvSpPr/>
          <p:nvPr/>
        </p:nvSpPr>
        <p:spPr>
          <a:xfrm>
            <a:off x="10714952" y="2767025"/>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freeTalkModify.jsp</a:t>
            </a:r>
            <a:endParaRPr lang="ko-KR" altLang="en-US" sz="900">
              <a:solidFill>
                <a:schemeClr val="tx1"/>
              </a:solidFill>
            </a:endParaRPr>
          </a:p>
        </p:txBody>
      </p:sp>
      <p:cxnSp>
        <p:nvCxnSpPr>
          <p:cNvPr id="201" name="연결선: 꺾임 200"/>
          <p:cNvCxnSpPr>
            <a:cxnSpLocks/>
            <a:stCxn id="173" idx="0"/>
            <a:endCxn id="235" idx="1"/>
          </p:cNvCxnSpPr>
          <p:nvPr/>
        </p:nvCxnSpPr>
        <p:spPr>
          <a:xfrm rot="5400000" flipH="1" flipV="1">
            <a:off x="7082488" y="1709270"/>
            <a:ext cx="2334646" cy="3661137"/>
          </a:xfrm>
          <a:prstGeom prst="bentConnector4">
            <a:avLst>
              <a:gd name="adj1" fmla="val -3039"/>
              <a:gd name="adj2" fmla="val 8096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1186235" y="3066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10642405" y="3245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210" name="직선 화살표 연결선 209"/>
          <p:cNvCxnSpPr/>
          <p:nvPr/>
        </p:nvCxnSpPr>
        <p:spPr>
          <a:xfrm>
            <a:off x="11186235" y="3544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10689803" y="374593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하기</a:t>
            </a:r>
          </a:p>
        </p:txBody>
      </p:sp>
      <p:cxnSp>
        <p:nvCxnSpPr>
          <p:cNvPr id="213" name="직선 화살표 연결선 212"/>
          <p:cNvCxnSpPr/>
          <p:nvPr/>
        </p:nvCxnSpPr>
        <p:spPr>
          <a:xfrm>
            <a:off x="11201523" y="40403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9785854" y="3169533"/>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sp>
        <p:nvSpPr>
          <p:cNvPr id="223" name="순서도: 처리 222"/>
          <p:cNvSpPr/>
          <p:nvPr/>
        </p:nvSpPr>
        <p:spPr>
          <a:xfrm>
            <a:off x="9742263" y="37453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cxnSp>
        <p:nvCxnSpPr>
          <p:cNvPr id="224" name="연결선: 꺾임 223"/>
          <p:cNvCxnSpPr>
            <a:cxnSpLocks/>
            <a:stCxn id="208" idx="4"/>
            <a:endCxn id="223" idx="0"/>
          </p:cNvCxnSpPr>
          <p:nvPr/>
        </p:nvCxnSpPr>
        <p:spPr>
          <a:xfrm rot="5400000">
            <a:off x="10457956" y="3048802"/>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9443190" y="425728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freeTalkList.jsp</a:t>
            </a:r>
            <a:endParaRPr lang="ko-KR" altLang="en-US" sz="900">
              <a:solidFill>
                <a:schemeClr val="tx1"/>
              </a:solidFill>
            </a:endParaRPr>
          </a:p>
        </p:txBody>
      </p:sp>
      <p:cxnSp>
        <p:nvCxnSpPr>
          <p:cNvPr id="240" name="직선 화살표 연결선 239"/>
          <p:cNvCxnSpPr/>
          <p:nvPr/>
        </p:nvCxnSpPr>
        <p:spPr>
          <a:xfrm>
            <a:off x="9962596" y="404112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1155259" y="256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1212474" y="456865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1245105" y="5153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3"/>
          <a:stretch>
            <a:fillRect/>
          </a:stretch>
        </p:blipFill>
        <p:spPr>
          <a:xfrm>
            <a:off x="9739153" y="4776022"/>
            <a:ext cx="409055" cy="409055"/>
          </a:xfrm>
          <a:prstGeom prst="rect">
            <a:avLst/>
          </a:prstGeom>
        </p:spPr>
      </p:pic>
      <p:cxnSp>
        <p:nvCxnSpPr>
          <p:cNvPr id="253" name="직선 화살표 연결선 252"/>
          <p:cNvCxnSpPr/>
          <p:nvPr/>
        </p:nvCxnSpPr>
        <p:spPr>
          <a:xfrm>
            <a:off x="10130365" y="490336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10119573" y="502890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9330408" y="5052621"/>
            <a:ext cx="1206601" cy="184666"/>
          </a:xfrm>
          <a:prstGeom prst="rect">
            <a:avLst/>
          </a:prstGeom>
        </p:spPr>
        <p:txBody>
          <a:bodyPr wrap="square">
            <a:spAutoFit/>
          </a:bodyPr>
          <a:lstStyle/>
          <a:p>
            <a:pPr lvl="0">
              <a:defRPr/>
            </a:pPr>
            <a:r>
              <a:rPr lang="en-US" altLang="ko-KR" sz="600" dirty="0"/>
              <a:t>TABLE_BOARD_FREETALK</a:t>
            </a:r>
          </a:p>
        </p:txBody>
      </p:sp>
      <p:pic>
        <p:nvPicPr>
          <p:cNvPr id="263" name="그림 262" descr="모니터, 컴퓨터이(가) 표시된 사진  자동 생성된 설명"/>
          <p:cNvPicPr>
            <a:picLocks noChangeAspect="1"/>
          </p:cNvPicPr>
          <p:nvPr/>
        </p:nvPicPr>
        <p:blipFill rotWithShape="1">
          <a:blip r:embed="rId3"/>
          <a:stretch>
            <a:fillRect/>
          </a:stretch>
        </p:blipFill>
        <p:spPr>
          <a:xfrm>
            <a:off x="9407962" y="4782665"/>
            <a:ext cx="409055" cy="409055"/>
          </a:xfrm>
          <a:prstGeom prst="rect">
            <a:avLst/>
          </a:prstGeom>
        </p:spPr>
      </p:pic>
      <p:sp>
        <p:nvSpPr>
          <p:cNvPr id="264" name="직사각형 263"/>
          <p:cNvSpPr/>
          <p:nvPr/>
        </p:nvSpPr>
        <p:spPr>
          <a:xfrm>
            <a:off x="9325874" y="5154241"/>
            <a:ext cx="1206601" cy="184666"/>
          </a:xfrm>
          <a:prstGeom prst="rect">
            <a:avLst/>
          </a:prstGeom>
        </p:spPr>
        <p:txBody>
          <a:bodyPr wrap="square">
            <a:spAutoFit/>
          </a:bodyPr>
          <a:lstStyle/>
          <a:p>
            <a:pPr lvl="0">
              <a:defRPr/>
            </a:pPr>
            <a:r>
              <a:rPr lang="en-US" altLang="ko-KR" sz="600" dirty="0"/>
              <a:t>TABLE_FILES_FREETALK</a:t>
            </a:r>
          </a:p>
        </p:txBody>
      </p:sp>
      <p:sp>
        <p:nvSpPr>
          <p:cNvPr id="265" name="순서도: 연결자 264"/>
          <p:cNvSpPr/>
          <p:nvPr/>
        </p:nvSpPr>
        <p:spPr>
          <a:xfrm flipV="1">
            <a:off x="11184038" y="539024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6" name="직사각형 265"/>
          <p:cNvSpPr/>
          <p:nvPr/>
        </p:nvSpPr>
        <p:spPr>
          <a:xfrm>
            <a:off x="11258811" y="5327784"/>
            <a:ext cx="545621" cy="230832"/>
          </a:xfrm>
          <a:prstGeom prst="rect">
            <a:avLst/>
          </a:prstGeom>
        </p:spPr>
        <p:txBody>
          <a:bodyPr wrap="square">
            <a:spAutoFit/>
          </a:bodyPr>
          <a:lstStyle/>
          <a:p>
            <a:pPr lvl="0">
              <a:defRPr/>
            </a:pPr>
            <a:r>
              <a:rPr lang="en-US" altLang="ko-KR" sz="900" dirty="0"/>
              <a:t>step 3</a:t>
            </a:r>
          </a:p>
        </p:txBody>
      </p:sp>
      <p:sp>
        <p:nvSpPr>
          <p:cNvPr id="267" name="순서도: 연결자 266"/>
          <p:cNvSpPr/>
          <p:nvPr/>
        </p:nvSpPr>
        <p:spPr>
          <a:xfrm flipV="1">
            <a:off x="5216279" y="491595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8" name="직사각형 267"/>
          <p:cNvSpPr/>
          <p:nvPr/>
        </p:nvSpPr>
        <p:spPr>
          <a:xfrm>
            <a:off x="5276435" y="4861290"/>
            <a:ext cx="545621" cy="230832"/>
          </a:xfrm>
          <a:prstGeom prst="rect">
            <a:avLst/>
          </a:prstGeom>
        </p:spPr>
        <p:txBody>
          <a:bodyPr wrap="square">
            <a:spAutoFit/>
          </a:bodyPr>
          <a:lstStyle/>
          <a:p>
            <a:pPr lvl="0">
              <a:defRPr/>
            </a:pPr>
            <a:r>
              <a:rPr lang="en-US" altLang="ko-KR" sz="900"/>
              <a:t>step 1</a:t>
            </a:r>
          </a:p>
        </p:txBody>
      </p:sp>
      <p:sp>
        <p:nvSpPr>
          <p:cNvPr id="113" name="직사각형 112">
            <a:extLst>
              <a:ext uri="{FF2B5EF4-FFF2-40B4-BE49-F238E27FC236}">
                <a16:creationId xmlns:a16="http://schemas.microsoft.com/office/drawing/2014/main" id="{EEAE4BC2-B120-453E-BE4D-4FE9E2E40E6D}"/>
              </a:ext>
            </a:extLst>
          </p:cNvPr>
          <p:cNvSpPr/>
          <p:nvPr/>
        </p:nvSpPr>
        <p:spPr>
          <a:xfrm>
            <a:off x="1447542" y="3078910"/>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14" name="순서도: 문서 113">
            <a:extLst>
              <a:ext uri="{FF2B5EF4-FFF2-40B4-BE49-F238E27FC236}">
                <a16:creationId xmlns:a16="http://schemas.microsoft.com/office/drawing/2014/main" id="{AA8AE546-E76C-4577-B4AE-0E6DA8F4D2FB}"/>
              </a:ext>
            </a:extLst>
          </p:cNvPr>
          <p:cNvSpPr/>
          <p:nvPr/>
        </p:nvSpPr>
        <p:spPr>
          <a:xfrm>
            <a:off x="1985119" y="267975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freeTalkList.jsp</a:t>
            </a:r>
            <a:endParaRPr lang="ko-KR" altLang="en-US" sz="900" dirty="0">
              <a:solidFill>
                <a:schemeClr val="tx1"/>
              </a:solidFill>
            </a:endParaRPr>
          </a:p>
        </p:txBody>
      </p:sp>
      <p:cxnSp>
        <p:nvCxnSpPr>
          <p:cNvPr id="115" name="직선 화살표 연결선 114">
            <a:extLst>
              <a:ext uri="{FF2B5EF4-FFF2-40B4-BE49-F238E27FC236}">
                <a16:creationId xmlns:a16="http://schemas.microsoft.com/office/drawing/2014/main" id="{E4FFCF42-094F-40B7-85BB-A3C40F4D18BA}"/>
              </a:ext>
            </a:extLst>
          </p:cNvPr>
          <p:cNvCxnSpPr/>
          <p:nvPr/>
        </p:nvCxnSpPr>
        <p:spPr>
          <a:xfrm>
            <a:off x="2510177" y="24731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413583B-B9A7-4530-8059-2B144AD982D7}"/>
              </a:ext>
            </a:extLst>
          </p:cNvPr>
          <p:cNvCxnSpPr/>
          <p:nvPr/>
        </p:nvCxnSpPr>
        <p:spPr>
          <a:xfrm>
            <a:off x="2510178" y="29595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C4CDEDDD-F1D3-45F5-9502-190BB16DBC04}"/>
              </a:ext>
            </a:extLst>
          </p:cNvPr>
          <p:cNvCxnSpPr/>
          <p:nvPr/>
        </p:nvCxnSpPr>
        <p:spPr>
          <a:xfrm>
            <a:off x="2534854" y="333992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a:extLst>
              <a:ext uri="{FF2B5EF4-FFF2-40B4-BE49-F238E27FC236}">
                <a16:creationId xmlns:a16="http://schemas.microsoft.com/office/drawing/2014/main" id="{BD58034E-040D-479E-A529-6FA2966E7260}"/>
              </a:ext>
            </a:extLst>
          </p:cNvPr>
          <p:cNvCxnSpPr>
            <a:cxnSpLocks/>
            <a:stCxn id="129" idx="1"/>
            <a:endCxn id="128" idx="0"/>
          </p:cNvCxnSpPr>
          <p:nvPr/>
        </p:nvCxnSpPr>
        <p:spPr>
          <a:xfrm rot="10800000" flipV="1">
            <a:off x="1864832" y="3298074"/>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47ED76D3-F2EB-4303-90C6-9254107399D7}"/>
              </a:ext>
            </a:extLst>
          </p:cNvPr>
          <p:cNvSpPr/>
          <p:nvPr/>
        </p:nvSpPr>
        <p:spPr>
          <a:xfrm>
            <a:off x="2534854" y="3470587"/>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28" name="순서도: 처리 127">
            <a:extLst>
              <a:ext uri="{FF2B5EF4-FFF2-40B4-BE49-F238E27FC236}">
                <a16:creationId xmlns:a16="http://schemas.microsoft.com/office/drawing/2014/main" id="{6FBE94A7-5823-4B1A-A360-DD54F7C9BDAE}"/>
              </a:ext>
            </a:extLst>
          </p:cNvPr>
          <p:cNvSpPr/>
          <p:nvPr/>
        </p:nvSpPr>
        <p:spPr>
          <a:xfrm>
            <a:off x="1244089" y="349668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129" name="순서도: 판단 128">
            <a:extLst>
              <a:ext uri="{FF2B5EF4-FFF2-40B4-BE49-F238E27FC236}">
                <a16:creationId xmlns:a16="http://schemas.microsoft.com/office/drawing/2014/main" id="{8208896E-96A5-4928-92DF-256FEDBDB841}"/>
              </a:ext>
            </a:extLst>
          </p:cNvPr>
          <p:cNvSpPr/>
          <p:nvPr/>
        </p:nvSpPr>
        <p:spPr>
          <a:xfrm>
            <a:off x="2052914" y="3152624"/>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130" name="순서도: 판단 129">
            <a:extLst>
              <a:ext uri="{FF2B5EF4-FFF2-40B4-BE49-F238E27FC236}">
                <a16:creationId xmlns:a16="http://schemas.microsoft.com/office/drawing/2014/main" id="{6694E5EC-0686-40E1-B691-D432676E08B3}"/>
              </a:ext>
            </a:extLst>
          </p:cNvPr>
          <p:cNvSpPr/>
          <p:nvPr/>
        </p:nvSpPr>
        <p:spPr>
          <a:xfrm>
            <a:off x="1512674" y="2088966"/>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FreeBoardListOkAction.java</a:t>
            </a:r>
            <a:endParaRPr lang="ko-KR" altLang="en-US" sz="800" dirty="0">
              <a:solidFill>
                <a:schemeClr val="tx1"/>
              </a:solidFill>
            </a:endParaRPr>
          </a:p>
        </p:txBody>
      </p:sp>
      <p:sp>
        <p:nvSpPr>
          <p:cNvPr id="131" name="직사각형 130">
            <a:extLst>
              <a:ext uri="{FF2B5EF4-FFF2-40B4-BE49-F238E27FC236}">
                <a16:creationId xmlns:a16="http://schemas.microsoft.com/office/drawing/2014/main" id="{01416D52-951E-4A53-8AEF-8E3EEFEBA6AA}"/>
              </a:ext>
            </a:extLst>
          </p:cNvPr>
          <p:cNvSpPr/>
          <p:nvPr/>
        </p:nvSpPr>
        <p:spPr>
          <a:xfrm>
            <a:off x="2462853" y="24507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5" name="순서도: 문서 134">
            <a:extLst>
              <a:ext uri="{FF2B5EF4-FFF2-40B4-BE49-F238E27FC236}">
                <a16:creationId xmlns:a16="http://schemas.microsoft.com/office/drawing/2014/main" id="{B9B2488D-A23E-4583-8288-5532869278E2}"/>
              </a:ext>
            </a:extLst>
          </p:cNvPr>
          <p:cNvSpPr/>
          <p:nvPr/>
        </p:nvSpPr>
        <p:spPr>
          <a:xfrm>
            <a:off x="909055" y="26723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38" name="연결선: 꺾임 137">
            <a:extLst>
              <a:ext uri="{FF2B5EF4-FFF2-40B4-BE49-F238E27FC236}">
                <a16:creationId xmlns:a16="http://schemas.microsoft.com/office/drawing/2014/main" id="{821DCCCA-0E41-4C84-9B4C-D045DD83A0B9}"/>
              </a:ext>
            </a:extLst>
          </p:cNvPr>
          <p:cNvCxnSpPr>
            <a:cxnSpLocks/>
            <a:stCxn id="130" idx="2"/>
            <a:endCxn id="135" idx="0"/>
          </p:cNvCxnSpPr>
          <p:nvPr/>
        </p:nvCxnSpPr>
        <p:spPr>
          <a:xfrm rot="5400000">
            <a:off x="1858927" y="202107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a:extLst>
              <a:ext uri="{FF2B5EF4-FFF2-40B4-BE49-F238E27FC236}">
                <a16:creationId xmlns:a16="http://schemas.microsoft.com/office/drawing/2014/main" id="{9EB3FBDE-6460-4D72-9A09-0FD9119CBC9D}"/>
              </a:ext>
            </a:extLst>
          </p:cNvPr>
          <p:cNvSpPr/>
          <p:nvPr/>
        </p:nvSpPr>
        <p:spPr>
          <a:xfrm>
            <a:off x="1740213" y="2374901"/>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65" name="그림 164" descr="모니터, 컴퓨터이(가) 표시된 사진  자동 생성된 설명">
            <a:extLst>
              <a:ext uri="{FF2B5EF4-FFF2-40B4-BE49-F238E27FC236}">
                <a16:creationId xmlns:a16="http://schemas.microsoft.com/office/drawing/2014/main" id="{030A234E-2B5F-4E92-8A02-00112D089117}"/>
              </a:ext>
            </a:extLst>
          </p:cNvPr>
          <p:cNvPicPr>
            <a:picLocks noChangeAspect="1"/>
          </p:cNvPicPr>
          <p:nvPr/>
        </p:nvPicPr>
        <p:blipFill rotWithShape="1">
          <a:blip r:embed="rId3"/>
          <a:stretch>
            <a:fillRect/>
          </a:stretch>
        </p:blipFill>
        <p:spPr>
          <a:xfrm>
            <a:off x="885007" y="2084920"/>
            <a:ext cx="409055" cy="409055"/>
          </a:xfrm>
          <a:prstGeom prst="rect">
            <a:avLst/>
          </a:prstGeom>
        </p:spPr>
      </p:pic>
      <p:cxnSp>
        <p:nvCxnSpPr>
          <p:cNvPr id="166" name="직선 화살표 연결선 165">
            <a:extLst>
              <a:ext uri="{FF2B5EF4-FFF2-40B4-BE49-F238E27FC236}">
                <a16:creationId xmlns:a16="http://schemas.microsoft.com/office/drawing/2014/main" id="{45B51181-1CDB-4B12-B8FA-55B476D39214}"/>
              </a:ext>
            </a:extLst>
          </p:cNvPr>
          <p:cNvCxnSpPr/>
          <p:nvPr/>
        </p:nvCxnSpPr>
        <p:spPr>
          <a:xfrm>
            <a:off x="1276219" y="2212263"/>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546CA4D8-EEEA-4B4B-878E-E717F07A6C32}"/>
              </a:ext>
            </a:extLst>
          </p:cNvPr>
          <p:cNvCxnSpPr/>
          <p:nvPr/>
        </p:nvCxnSpPr>
        <p:spPr>
          <a:xfrm flipH="1">
            <a:off x="1265427" y="233779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a:extLst>
              <a:ext uri="{FF2B5EF4-FFF2-40B4-BE49-F238E27FC236}">
                <a16:creationId xmlns:a16="http://schemas.microsoft.com/office/drawing/2014/main" id="{A5E205A1-BBC4-4618-B8B5-EA7F2309B07F}"/>
              </a:ext>
            </a:extLst>
          </p:cNvPr>
          <p:cNvSpPr/>
          <p:nvPr/>
        </p:nvSpPr>
        <p:spPr>
          <a:xfrm>
            <a:off x="778518" y="2366225"/>
            <a:ext cx="1206601" cy="184666"/>
          </a:xfrm>
          <a:prstGeom prst="rect">
            <a:avLst/>
          </a:prstGeom>
        </p:spPr>
        <p:txBody>
          <a:bodyPr wrap="square">
            <a:spAutoFit/>
          </a:bodyPr>
          <a:lstStyle/>
          <a:p>
            <a:pPr lvl="0">
              <a:defRPr/>
            </a:pPr>
            <a:r>
              <a:rPr lang="en-US" altLang="ko-KR" sz="600" dirty="0"/>
              <a:t>TABLE_BOARD_FREETALK</a:t>
            </a:r>
          </a:p>
        </p:txBody>
      </p:sp>
      <p:sp>
        <p:nvSpPr>
          <p:cNvPr id="169" name="순서도: 판단 168">
            <a:extLst>
              <a:ext uri="{FF2B5EF4-FFF2-40B4-BE49-F238E27FC236}">
                <a16:creationId xmlns:a16="http://schemas.microsoft.com/office/drawing/2014/main" id="{09B84863-EE7C-45BA-BD7D-4CC18D6DAEBD}"/>
              </a:ext>
            </a:extLst>
          </p:cNvPr>
          <p:cNvSpPr/>
          <p:nvPr/>
        </p:nvSpPr>
        <p:spPr>
          <a:xfrm>
            <a:off x="4383477" y="4330457"/>
            <a:ext cx="1816602" cy="39825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FreeBoardWriteOkAction.java</a:t>
            </a:r>
            <a:endParaRPr lang="ko-KR" altLang="en-US" sz="800" dirty="0">
              <a:solidFill>
                <a:schemeClr val="tx1"/>
              </a:solidFill>
            </a:endParaRPr>
          </a:p>
        </p:txBody>
      </p:sp>
      <p:sp>
        <p:nvSpPr>
          <p:cNvPr id="176" name="순서도: 판단 175">
            <a:extLst>
              <a:ext uri="{FF2B5EF4-FFF2-40B4-BE49-F238E27FC236}">
                <a16:creationId xmlns:a16="http://schemas.microsoft.com/office/drawing/2014/main" id="{FA9DD78C-A838-4B9A-B859-B4E947523ADD}"/>
              </a:ext>
            </a:extLst>
          </p:cNvPr>
          <p:cNvSpPr/>
          <p:nvPr/>
        </p:nvSpPr>
        <p:spPr>
          <a:xfrm>
            <a:off x="6965578" y="2062149"/>
            <a:ext cx="179724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FreeBoardViewAction.java</a:t>
            </a:r>
            <a:endParaRPr lang="ko-KR" altLang="en-US" sz="800" dirty="0">
              <a:solidFill>
                <a:schemeClr val="tx1"/>
              </a:solidFill>
            </a:endParaRPr>
          </a:p>
        </p:txBody>
      </p:sp>
      <p:sp>
        <p:nvSpPr>
          <p:cNvPr id="177" name="순서도: 문서 176">
            <a:extLst>
              <a:ext uri="{FF2B5EF4-FFF2-40B4-BE49-F238E27FC236}">
                <a16:creationId xmlns:a16="http://schemas.microsoft.com/office/drawing/2014/main" id="{FD620F5C-32F5-49E9-8353-1E03C937BAA6}"/>
              </a:ext>
            </a:extLst>
          </p:cNvPr>
          <p:cNvSpPr/>
          <p:nvPr/>
        </p:nvSpPr>
        <p:spPr>
          <a:xfrm>
            <a:off x="6285087" y="264269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78" name="연결선: 꺾임 177">
            <a:extLst>
              <a:ext uri="{FF2B5EF4-FFF2-40B4-BE49-F238E27FC236}">
                <a16:creationId xmlns:a16="http://schemas.microsoft.com/office/drawing/2014/main" id="{7ED035D5-E8B3-439E-A0D1-1C07B86505FD}"/>
              </a:ext>
            </a:extLst>
          </p:cNvPr>
          <p:cNvCxnSpPr>
            <a:cxnSpLocks/>
            <a:stCxn id="176" idx="2"/>
            <a:endCxn id="177" idx="0"/>
          </p:cNvCxnSpPr>
          <p:nvPr/>
        </p:nvCxnSpPr>
        <p:spPr>
          <a:xfrm rot="5400000">
            <a:off x="7225357" y="2003855"/>
            <a:ext cx="202630" cy="107505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BA41F22C-4447-43DD-8E40-D681F43CCF84}"/>
              </a:ext>
            </a:extLst>
          </p:cNvPr>
          <p:cNvSpPr/>
          <p:nvPr/>
        </p:nvSpPr>
        <p:spPr>
          <a:xfrm>
            <a:off x="7121729" y="2327443"/>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88" name="직선 화살표 연결선 187">
            <a:extLst>
              <a:ext uri="{FF2B5EF4-FFF2-40B4-BE49-F238E27FC236}">
                <a16:creationId xmlns:a16="http://schemas.microsoft.com/office/drawing/2014/main" id="{0E403D64-D55F-4B99-8045-BCEA34A36210}"/>
              </a:ext>
            </a:extLst>
          </p:cNvPr>
          <p:cNvCxnSpPr/>
          <p:nvPr/>
        </p:nvCxnSpPr>
        <p:spPr>
          <a:xfrm>
            <a:off x="7864200" y="24533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a:extLst>
              <a:ext uri="{FF2B5EF4-FFF2-40B4-BE49-F238E27FC236}">
                <a16:creationId xmlns:a16="http://schemas.microsoft.com/office/drawing/2014/main" id="{0C02D5FB-E5EE-451E-A0A8-9999CAFC808D}"/>
              </a:ext>
            </a:extLst>
          </p:cNvPr>
          <p:cNvSpPr/>
          <p:nvPr/>
        </p:nvSpPr>
        <p:spPr>
          <a:xfrm>
            <a:off x="7854079" y="241774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92" name="순서도: 판단 191">
            <a:extLst>
              <a:ext uri="{FF2B5EF4-FFF2-40B4-BE49-F238E27FC236}">
                <a16:creationId xmlns:a16="http://schemas.microsoft.com/office/drawing/2014/main" id="{3C0B3F2A-D841-4A13-AEBE-D74425A8E2FB}"/>
              </a:ext>
            </a:extLst>
          </p:cNvPr>
          <p:cNvSpPr/>
          <p:nvPr/>
        </p:nvSpPr>
        <p:spPr>
          <a:xfrm>
            <a:off x="7658882" y="3574680"/>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FileDownloadAction.java</a:t>
            </a:r>
            <a:endParaRPr lang="ko-KR" altLang="en-US" sz="800" dirty="0">
              <a:solidFill>
                <a:schemeClr val="tx1"/>
              </a:solidFill>
            </a:endParaRPr>
          </a:p>
        </p:txBody>
      </p:sp>
      <p:sp>
        <p:nvSpPr>
          <p:cNvPr id="193" name="직사각형 192">
            <a:extLst>
              <a:ext uri="{FF2B5EF4-FFF2-40B4-BE49-F238E27FC236}">
                <a16:creationId xmlns:a16="http://schemas.microsoft.com/office/drawing/2014/main" id="{0274849B-38B3-467F-AF42-D419B258743D}"/>
              </a:ext>
            </a:extLst>
          </p:cNvPr>
          <p:cNvSpPr/>
          <p:nvPr/>
        </p:nvSpPr>
        <p:spPr>
          <a:xfrm>
            <a:off x="8423534" y="2579598"/>
            <a:ext cx="732893" cy="215444"/>
          </a:xfrm>
          <a:prstGeom prst="rect">
            <a:avLst/>
          </a:prstGeom>
        </p:spPr>
        <p:txBody>
          <a:bodyPr wrap="none">
            <a:spAutoFit/>
          </a:bodyPr>
          <a:lstStyle/>
          <a:p>
            <a:pPr lvl="0">
              <a:defRPr/>
            </a:pPr>
            <a:r>
              <a:rPr lang="en-US" altLang="ko-KR" sz="800" dirty="0"/>
              <a:t>Files != null</a:t>
            </a:r>
            <a:endParaRPr lang="ko-KR" altLang="en-US" sz="800" dirty="0"/>
          </a:p>
        </p:txBody>
      </p:sp>
      <p:cxnSp>
        <p:nvCxnSpPr>
          <p:cNvPr id="194" name="연결선: 꺾임 193">
            <a:extLst>
              <a:ext uri="{FF2B5EF4-FFF2-40B4-BE49-F238E27FC236}">
                <a16:creationId xmlns:a16="http://schemas.microsoft.com/office/drawing/2014/main" id="{8F0FF04B-5C84-40E4-8D77-04C07118406A}"/>
              </a:ext>
            </a:extLst>
          </p:cNvPr>
          <p:cNvCxnSpPr>
            <a:cxnSpLocks/>
            <a:stCxn id="150" idx="3"/>
            <a:endCxn id="153" idx="0"/>
          </p:cNvCxnSpPr>
          <p:nvPr/>
        </p:nvCxnSpPr>
        <p:spPr>
          <a:xfrm>
            <a:off x="8377337" y="2795897"/>
            <a:ext cx="133191" cy="276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5" name="순서도: 연결자 194">
            <a:extLst>
              <a:ext uri="{FF2B5EF4-FFF2-40B4-BE49-F238E27FC236}">
                <a16:creationId xmlns:a16="http://schemas.microsoft.com/office/drawing/2014/main" id="{3C05877F-6D37-4865-8A3E-6FDC8AB1B7D6}"/>
              </a:ext>
            </a:extLst>
          </p:cNvPr>
          <p:cNvSpPr/>
          <p:nvPr/>
        </p:nvSpPr>
        <p:spPr>
          <a:xfrm flipV="1">
            <a:off x="6363278" y="51881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02" name="직사각형 201">
            <a:extLst>
              <a:ext uri="{FF2B5EF4-FFF2-40B4-BE49-F238E27FC236}">
                <a16:creationId xmlns:a16="http://schemas.microsoft.com/office/drawing/2014/main" id="{6D2DD887-7B7C-4BBF-81BE-0A23D7D2BD54}"/>
              </a:ext>
            </a:extLst>
          </p:cNvPr>
          <p:cNvSpPr/>
          <p:nvPr/>
        </p:nvSpPr>
        <p:spPr>
          <a:xfrm>
            <a:off x="6423434" y="5133478"/>
            <a:ext cx="545621" cy="230832"/>
          </a:xfrm>
          <a:prstGeom prst="rect">
            <a:avLst/>
          </a:prstGeom>
        </p:spPr>
        <p:txBody>
          <a:bodyPr wrap="square">
            <a:spAutoFit/>
          </a:bodyPr>
          <a:lstStyle/>
          <a:p>
            <a:pPr lvl="0">
              <a:defRPr/>
            </a:pPr>
            <a:r>
              <a:rPr lang="en-US" altLang="ko-KR" sz="900" dirty="0"/>
              <a:t>step 5</a:t>
            </a:r>
          </a:p>
        </p:txBody>
      </p:sp>
      <p:cxnSp>
        <p:nvCxnSpPr>
          <p:cNvPr id="203" name="직선 화살표 연결선 202">
            <a:extLst>
              <a:ext uri="{FF2B5EF4-FFF2-40B4-BE49-F238E27FC236}">
                <a16:creationId xmlns:a16="http://schemas.microsoft.com/office/drawing/2014/main" id="{C6DAAA23-C04D-481F-846D-C349E0B940AD}"/>
              </a:ext>
            </a:extLst>
          </p:cNvPr>
          <p:cNvCxnSpPr/>
          <p:nvPr/>
        </p:nvCxnSpPr>
        <p:spPr>
          <a:xfrm>
            <a:off x="8521081" y="396178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a:extLst>
              <a:ext uri="{FF2B5EF4-FFF2-40B4-BE49-F238E27FC236}">
                <a16:creationId xmlns:a16="http://schemas.microsoft.com/office/drawing/2014/main" id="{85088718-F08D-4BD0-B5AB-89B9BD896A20}"/>
              </a:ext>
            </a:extLst>
          </p:cNvPr>
          <p:cNvSpPr/>
          <p:nvPr/>
        </p:nvSpPr>
        <p:spPr>
          <a:xfrm>
            <a:off x="8488200" y="393777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05" name="순서도: 처리 204">
            <a:extLst>
              <a:ext uri="{FF2B5EF4-FFF2-40B4-BE49-F238E27FC236}">
                <a16:creationId xmlns:a16="http://schemas.microsoft.com/office/drawing/2014/main" id="{0FF28F86-D77B-4210-A017-06FBD7BE2BD5}"/>
              </a:ext>
            </a:extLst>
          </p:cNvPr>
          <p:cNvSpPr/>
          <p:nvPr/>
        </p:nvSpPr>
        <p:spPr>
          <a:xfrm>
            <a:off x="8009360" y="417039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파일명</a:t>
            </a:r>
          </a:p>
        </p:txBody>
      </p:sp>
      <p:cxnSp>
        <p:nvCxnSpPr>
          <p:cNvPr id="207" name="연결선: 꺾임 206">
            <a:extLst>
              <a:ext uri="{FF2B5EF4-FFF2-40B4-BE49-F238E27FC236}">
                <a16:creationId xmlns:a16="http://schemas.microsoft.com/office/drawing/2014/main" id="{B615E1CA-0AC5-4FBD-98F9-4AEE1517AD52}"/>
              </a:ext>
            </a:extLst>
          </p:cNvPr>
          <p:cNvCxnSpPr>
            <a:cxnSpLocks/>
            <a:endCxn id="159" idx="3"/>
          </p:cNvCxnSpPr>
          <p:nvPr/>
        </p:nvCxnSpPr>
        <p:spPr>
          <a:xfrm rot="5400000">
            <a:off x="6461352" y="3278257"/>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084284D3-5A92-49B7-ABA9-E590169202CA}"/>
              </a:ext>
            </a:extLst>
          </p:cNvPr>
          <p:cNvCxnSpPr>
            <a:cxnSpLocks/>
            <a:endCxn id="158" idx="3"/>
          </p:cNvCxnSpPr>
          <p:nvPr/>
        </p:nvCxnSpPr>
        <p:spPr>
          <a:xfrm rot="5400000">
            <a:off x="6164468" y="3579579"/>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2" name="연결선: 꺾임 221">
            <a:extLst>
              <a:ext uri="{FF2B5EF4-FFF2-40B4-BE49-F238E27FC236}">
                <a16:creationId xmlns:a16="http://schemas.microsoft.com/office/drawing/2014/main" id="{08273B7C-6037-439C-9686-B68583E3B7C5}"/>
              </a:ext>
            </a:extLst>
          </p:cNvPr>
          <p:cNvCxnSpPr>
            <a:cxnSpLocks/>
            <a:endCxn id="225" idx="0"/>
          </p:cNvCxnSpPr>
          <p:nvPr/>
        </p:nvCxnSpPr>
        <p:spPr>
          <a:xfrm rot="5400000">
            <a:off x="7587687" y="4283823"/>
            <a:ext cx="1237423" cy="627701"/>
          </a:xfrm>
          <a:prstGeom prst="bentConnector3">
            <a:avLst>
              <a:gd name="adj1" fmla="val 362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5" name="순서도: 처리 224">
            <a:extLst>
              <a:ext uri="{FF2B5EF4-FFF2-40B4-BE49-F238E27FC236}">
                <a16:creationId xmlns:a16="http://schemas.microsoft.com/office/drawing/2014/main" id="{B622960D-180A-45EB-93E1-D4482F23034E}"/>
              </a:ext>
            </a:extLst>
          </p:cNvPr>
          <p:cNvSpPr/>
          <p:nvPr/>
        </p:nvSpPr>
        <p:spPr>
          <a:xfrm>
            <a:off x="7361560" y="5216385"/>
            <a:ext cx="1061974"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FileDownload.bo</a:t>
            </a:r>
            <a:endParaRPr lang="ko-KR" altLang="en-US" sz="900" dirty="0">
              <a:solidFill>
                <a:schemeClr val="tx1"/>
              </a:solidFill>
            </a:endParaRPr>
          </a:p>
        </p:txBody>
      </p:sp>
      <p:sp>
        <p:nvSpPr>
          <p:cNvPr id="230" name="직사각형 229">
            <a:extLst>
              <a:ext uri="{FF2B5EF4-FFF2-40B4-BE49-F238E27FC236}">
                <a16:creationId xmlns:a16="http://schemas.microsoft.com/office/drawing/2014/main" id="{304BBDA3-25DD-41D9-9A44-6CF83C2A4EC8}"/>
              </a:ext>
            </a:extLst>
          </p:cNvPr>
          <p:cNvSpPr/>
          <p:nvPr/>
        </p:nvSpPr>
        <p:spPr>
          <a:xfrm>
            <a:off x="7770832" y="381372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35" name="순서도: 판단 234">
            <a:extLst>
              <a:ext uri="{FF2B5EF4-FFF2-40B4-BE49-F238E27FC236}">
                <a16:creationId xmlns:a16="http://schemas.microsoft.com/office/drawing/2014/main" id="{3FD94FD5-3D01-4F50-AFE1-89C5096A1DBB}"/>
              </a:ext>
            </a:extLst>
          </p:cNvPr>
          <p:cNvSpPr/>
          <p:nvPr/>
        </p:nvSpPr>
        <p:spPr>
          <a:xfrm>
            <a:off x="10080380" y="2183556"/>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FreeBoardModifyAction.java</a:t>
            </a:r>
            <a:endParaRPr lang="ko-KR" altLang="en-US" sz="800" dirty="0">
              <a:solidFill>
                <a:schemeClr val="tx1"/>
              </a:solidFill>
            </a:endParaRPr>
          </a:p>
        </p:txBody>
      </p:sp>
      <p:sp>
        <p:nvSpPr>
          <p:cNvPr id="243" name="순서도: 문서 242">
            <a:extLst>
              <a:ext uri="{FF2B5EF4-FFF2-40B4-BE49-F238E27FC236}">
                <a16:creationId xmlns:a16="http://schemas.microsoft.com/office/drawing/2014/main" id="{F9DA15D8-D8C6-48BA-9AD2-D82C3BDEBED5}"/>
              </a:ext>
            </a:extLst>
          </p:cNvPr>
          <p:cNvSpPr/>
          <p:nvPr/>
        </p:nvSpPr>
        <p:spPr>
          <a:xfrm>
            <a:off x="9418732" y="280153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44" name="연결선: 꺾임 243">
            <a:extLst>
              <a:ext uri="{FF2B5EF4-FFF2-40B4-BE49-F238E27FC236}">
                <a16:creationId xmlns:a16="http://schemas.microsoft.com/office/drawing/2014/main" id="{060B78D1-0878-4FB3-B80E-B7C3792564DE}"/>
              </a:ext>
            </a:extLst>
          </p:cNvPr>
          <p:cNvCxnSpPr>
            <a:cxnSpLocks/>
          </p:cNvCxnSpPr>
          <p:nvPr/>
        </p:nvCxnSpPr>
        <p:spPr>
          <a:xfrm rot="10800000" flipV="1">
            <a:off x="9894937" y="2606732"/>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52CCB80A-BF7A-4CCE-8489-2F188E63A829}"/>
              </a:ext>
            </a:extLst>
          </p:cNvPr>
          <p:cNvSpPr/>
          <p:nvPr/>
        </p:nvSpPr>
        <p:spPr>
          <a:xfrm>
            <a:off x="10406805" y="24422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48" name="직사각형 247">
            <a:extLst>
              <a:ext uri="{FF2B5EF4-FFF2-40B4-BE49-F238E27FC236}">
                <a16:creationId xmlns:a16="http://schemas.microsoft.com/office/drawing/2014/main" id="{7E4A369B-05DE-4556-8346-B26027CE5D74}"/>
              </a:ext>
            </a:extLst>
          </p:cNvPr>
          <p:cNvSpPr/>
          <p:nvPr/>
        </p:nvSpPr>
        <p:spPr>
          <a:xfrm>
            <a:off x="11125937" y="253170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51" name="순서도: 판단 250">
            <a:extLst>
              <a:ext uri="{FF2B5EF4-FFF2-40B4-BE49-F238E27FC236}">
                <a16:creationId xmlns:a16="http://schemas.microsoft.com/office/drawing/2014/main" id="{39DC5A8C-59EA-47AF-822C-484656B6F100}"/>
              </a:ext>
            </a:extLst>
          </p:cNvPr>
          <p:cNvSpPr/>
          <p:nvPr/>
        </p:nvSpPr>
        <p:spPr>
          <a:xfrm>
            <a:off x="10446466" y="4231358"/>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modifyForm.submit</a:t>
            </a:r>
            <a:r>
              <a:rPr lang="en-US" altLang="ko-KR" sz="800" dirty="0">
                <a:solidFill>
                  <a:schemeClr val="tx1"/>
                </a:solidFill>
              </a:rPr>
              <a:t>()</a:t>
            </a:r>
            <a:endParaRPr lang="ko-KR" altLang="en-US" sz="800" dirty="0">
              <a:solidFill>
                <a:schemeClr val="tx1"/>
              </a:solidFill>
            </a:endParaRPr>
          </a:p>
        </p:txBody>
      </p:sp>
      <p:cxnSp>
        <p:nvCxnSpPr>
          <p:cNvPr id="262" name="연결선: 꺾임 261">
            <a:extLst>
              <a:ext uri="{FF2B5EF4-FFF2-40B4-BE49-F238E27FC236}">
                <a16:creationId xmlns:a16="http://schemas.microsoft.com/office/drawing/2014/main" id="{BB64084B-2A18-4EE3-81A9-41F3273AEB6E}"/>
              </a:ext>
            </a:extLst>
          </p:cNvPr>
          <p:cNvCxnSpPr>
            <a:cxnSpLocks/>
            <a:stCxn id="251" idx="3"/>
            <a:endCxn id="208" idx="5"/>
          </p:cNvCxnSpPr>
          <p:nvPr/>
        </p:nvCxnSpPr>
        <p:spPr>
          <a:xfrm flipH="1" flipV="1">
            <a:off x="11564127" y="3394647"/>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a:extLst>
              <a:ext uri="{FF2B5EF4-FFF2-40B4-BE49-F238E27FC236}">
                <a16:creationId xmlns:a16="http://schemas.microsoft.com/office/drawing/2014/main" id="{CD929874-BACD-4AAC-9093-B760D422EB7E}"/>
              </a:ext>
            </a:extLst>
          </p:cNvPr>
          <p:cNvSpPr/>
          <p:nvPr/>
        </p:nvSpPr>
        <p:spPr>
          <a:xfrm>
            <a:off x="11685674" y="4144254"/>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0" name="직사각형 269">
            <a:extLst>
              <a:ext uri="{FF2B5EF4-FFF2-40B4-BE49-F238E27FC236}">
                <a16:creationId xmlns:a16="http://schemas.microsoft.com/office/drawing/2014/main" id="{1A00FACD-9164-4057-A60E-907EEA520856}"/>
              </a:ext>
            </a:extLst>
          </p:cNvPr>
          <p:cNvSpPr/>
          <p:nvPr/>
        </p:nvSpPr>
        <p:spPr>
          <a:xfrm>
            <a:off x="11157387" y="457606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3" name="순서도: 판단 272">
            <a:extLst>
              <a:ext uri="{FF2B5EF4-FFF2-40B4-BE49-F238E27FC236}">
                <a16:creationId xmlns:a16="http://schemas.microsoft.com/office/drawing/2014/main" id="{3EF624B4-AAA0-480E-9E3A-147FE4316647}"/>
              </a:ext>
            </a:extLst>
          </p:cNvPr>
          <p:cNvSpPr/>
          <p:nvPr/>
        </p:nvSpPr>
        <p:spPr>
          <a:xfrm>
            <a:off x="10359424" y="4775283"/>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FreeBoardModifyOkAction.java</a:t>
            </a:r>
            <a:endParaRPr lang="ko-KR" altLang="en-US" sz="700" dirty="0">
              <a:solidFill>
                <a:schemeClr val="tx1"/>
              </a:solidFill>
            </a:endParaRPr>
          </a:p>
        </p:txBody>
      </p:sp>
      <p:sp>
        <p:nvSpPr>
          <p:cNvPr id="274" name="직사각형 273">
            <a:extLst>
              <a:ext uri="{FF2B5EF4-FFF2-40B4-BE49-F238E27FC236}">
                <a16:creationId xmlns:a16="http://schemas.microsoft.com/office/drawing/2014/main" id="{A3EA9A3F-90A0-4857-A8C4-6A9B24EC4523}"/>
              </a:ext>
            </a:extLst>
          </p:cNvPr>
          <p:cNvSpPr/>
          <p:nvPr/>
        </p:nvSpPr>
        <p:spPr>
          <a:xfrm>
            <a:off x="11228147" y="513808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5" name="직사각형 274">
            <a:extLst>
              <a:ext uri="{FF2B5EF4-FFF2-40B4-BE49-F238E27FC236}">
                <a16:creationId xmlns:a16="http://schemas.microsoft.com/office/drawing/2014/main" id="{F1A3469F-10DB-4A6C-9DEA-C3C662FFDB36}"/>
              </a:ext>
            </a:extLst>
          </p:cNvPr>
          <p:cNvSpPr/>
          <p:nvPr/>
        </p:nvSpPr>
        <p:spPr>
          <a:xfrm>
            <a:off x="10840674" y="5096497"/>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6" name="순서도: 문서 275">
            <a:extLst>
              <a:ext uri="{FF2B5EF4-FFF2-40B4-BE49-F238E27FC236}">
                <a16:creationId xmlns:a16="http://schemas.microsoft.com/office/drawing/2014/main" id="{E06D88B6-EF97-4098-A920-5A098EF0BEFE}"/>
              </a:ext>
            </a:extLst>
          </p:cNvPr>
          <p:cNvSpPr/>
          <p:nvPr/>
        </p:nvSpPr>
        <p:spPr>
          <a:xfrm>
            <a:off x="9531705" y="547067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77" name="연결선: 꺾임 276">
            <a:extLst>
              <a:ext uri="{FF2B5EF4-FFF2-40B4-BE49-F238E27FC236}">
                <a16:creationId xmlns:a16="http://schemas.microsoft.com/office/drawing/2014/main" id="{B56D83EA-C6EB-4C90-9D32-56F377B69E38}"/>
              </a:ext>
            </a:extLst>
          </p:cNvPr>
          <p:cNvCxnSpPr>
            <a:cxnSpLocks/>
            <a:stCxn id="273" idx="2"/>
            <a:endCxn id="276" idx="0"/>
          </p:cNvCxnSpPr>
          <p:nvPr/>
        </p:nvCxnSpPr>
        <p:spPr>
          <a:xfrm rot="5400000">
            <a:off x="10481695" y="4707269"/>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extLst>
              <p:ext uri="{D42A27DB-BD31-4B8C-83A1-F6EECF244321}">
                <p14:modId xmlns:p14="http://schemas.microsoft.com/office/powerpoint/2010/main" val="1362496085"/>
              </p:ext>
            </p:extLst>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986678232"/>
                    </a:ext>
                  </a:extLst>
                </a:gridCol>
                <a:gridCol w="2800965">
                  <a:extLst>
                    <a:ext uri="{9D8B030D-6E8A-4147-A177-3AD203B41FA5}">
                      <a16:colId xmlns:a16="http://schemas.microsoft.com/office/drawing/2014/main" val="20001"/>
                    </a:ext>
                  </a:extLst>
                </a:gridCol>
                <a:gridCol w="2727109">
                  <a:extLst>
                    <a:ext uri="{9D8B030D-6E8A-4147-A177-3AD203B41FA5}">
                      <a16:colId xmlns:a16="http://schemas.microsoft.com/office/drawing/2014/main" val="20002"/>
                    </a:ext>
                  </a:extLst>
                </a:gridCol>
                <a:gridCol w="2808311">
                  <a:extLst>
                    <a:ext uri="{9D8B030D-6E8A-4147-A177-3AD203B41FA5}">
                      <a16:colId xmlns:a16="http://schemas.microsoft.com/office/drawing/2014/main" val="20003"/>
                    </a:ext>
                  </a:extLst>
                </a:gridCol>
              </a:tblGrid>
              <a:tr h="439381">
                <a:tc rowSpan="2">
                  <a:txBody>
                    <a:bodyPr/>
                    <a:lstStyle/>
                    <a:p>
                      <a:pPr algn="ctr" latinLnBrk="1">
                        <a:defRPr/>
                      </a:pPr>
                      <a:r>
                        <a:rPr lang="en-US" altLang="ko-KR" sz="800" b="1" dirty="0" err="1">
                          <a:solidFill>
                            <a:schemeClr val="tx1"/>
                          </a:solidFill>
                        </a:rPr>
                        <a:t>FreeBoard</a:t>
                      </a:r>
                      <a:endParaRPr lang="en-US" altLang="ko-KR" sz="800" b="1" dirty="0">
                        <a:solidFill>
                          <a:schemeClr val="tx1"/>
                        </a:solidFill>
                      </a:endParaRPr>
                    </a:p>
                    <a:p>
                      <a:pPr algn="ctr" latinLnBrk="1">
                        <a:defRPr/>
                      </a:pPr>
                      <a:r>
                        <a:rPr lang="en-US" altLang="ko-KR" sz="800" b="1" dirty="0">
                          <a:solidFill>
                            <a:schemeClr val="tx1"/>
                          </a:solidFill>
                        </a:rPr>
                        <a:t>User flow</a:t>
                      </a:r>
                      <a:endParaRPr lang="ko-KR" altLang="en-US" sz="8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STEP 5. </a:t>
                      </a:r>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6. </a:t>
                      </a:r>
                      <a:r>
                        <a:rPr lang="ko-KR" altLang="en-US" sz="1000" b="1" dirty="0">
                          <a:solidFill>
                            <a:schemeClr val="tx1"/>
                          </a:solidFill>
                        </a:rPr>
                        <a:t>댓글 작성</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7. </a:t>
                      </a:r>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8. </a:t>
                      </a:r>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16</a:t>
            </a:fld>
            <a:endParaRPr lang="en-US" altLang="en-US" sz="900"/>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79" name="직사각형 78"/>
          <p:cNvSpPr/>
          <p:nvPr/>
        </p:nvSpPr>
        <p:spPr>
          <a:xfrm>
            <a:off x="5556419"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cxnSpLocks/>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pPr>
            <a:r>
              <a:rPr lang="en-US" altLang="ko-KR" sz="600" dirty="0"/>
              <a:t>TABLE_REPLY_FREETALK</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pPr>
            <a:r>
              <a:rPr lang="en-US" altLang="ko-KR" sz="900"/>
              <a:t>step 3</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pPr>
            <a:r>
              <a:rPr lang="en-US" altLang="ko-KR" sz="900"/>
              <a:t>step 3</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pPr>
            <a:r>
              <a:rPr lang="en-US" altLang="ko-KR" sz="600" dirty="0"/>
              <a:t>TABLE_REPLY_FREETALK</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pPr>
            <a:r>
              <a:rPr lang="en-US" altLang="ko-KR" sz="900"/>
              <a:t>step 3</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댓글이 삭제되었습니다</a:t>
            </a:r>
            <a:r>
              <a:rPr lang="en-US" altLang="ko-KR" sz="65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7" name="순서도: 판단 76">
            <a:extLst>
              <a:ext uri="{FF2B5EF4-FFF2-40B4-BE49-F238E27FC236}">
                <a16:creationId xmlns:a16="http://schemas.microsoft.com/office/drawing/2014/main" id="{AAE3A536-B77D-44CC-8A92-AA805A3C210B}"/>
              </a:ext>
            </a:extLst>
          </p:cNvPr>
          <p:cNvSpPr/>
          <p:nvPr/>
        </p:nvSpPr>
        <p:spPr>
          <a:xfrm>
            <a:off x="1709035" y="3400201"/>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FreeBoardDeleteOkAction.java</a:t>
            </a:r>
            <a:endParaRPr lang="ko-KR" altLang="en-US" sz="800" dirty="0">
              <a:solidFill>
                <a:schemeClr val="tx1"/>
              </a:solidFill>
            </a:endParaRPr>
          </a:p>
        </p:txBody>
      </p:sp>
      <p:pic>
        <p:nvPicPr>
          <p:cNvPr id="78" name="그림 77" descr="모니터, 컴퓨터이(가) 표시된 사진  자동 생성된 설명">
            <a:extLst>
              <a:ext uri="{FF2B5EF4-FFF2-40B4-BE49-F238E27FC236}">
                <a16:creationId xmlns:a16="http://schemas.microsoft.com/office/drawing/2014/main" id="{9383C924-0467-47C3-8237-DE8FD58EA279}"/>
              </a:ext>
            </a:extLst>
          </p:cNvPr>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a:extLst>
              <a:ext uri="{FF2B5EF4-FFF2-40B4-BE49-F238E27FC236}">
                <a16:creationId xmlns:a16="http://schemas.microsoft.com/office/drawing/2014/main" id="{BABCC353-3EA2-4EE0-A9F0-7C4C0FD0CBD3}"/>
              </a:ext>
            </a:extLst>
          </p:cNvPr>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90315FEE-51C6-4E23-A1EB-2D5576AF3542}"/>
              </a:ext>
            </a:extLst>
          </p:cNvPr>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a:extLst>
              <a:ext uri="{FF2B5EF4-FFF2-40B4-BE49-F238E27FC236}">
                <a16:creationId xmlns:a16="http://schemas.microsoft.com/office/drawing/2014/main" id="{19D599E2-01D6-4433-A49A-AED3FE7B8229}"/>
              </a:ext>
            </a:extLst>
          </p:cNvPr>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a:extLst>
              <a:ext uri="{FF2B5EF4-FFF2-40B4-BE49-F238E27FC236}">
                <a16:creationId xmlns:a16="http://schemas.microsoft.com/office/drawing/2014/main" id="{5532D0BE-04B4-438A-A274-0B2FF5D5FF13}"/>
              </a:ext>
            </a:extLst>
          </p:cNvPr>
          <p:cNvSpPr/>
          <p:nvPr/>
        </p:nvSpPr>
        <p:spPr>
          <a:xfrm>
            <a:off x="755527" y="3691336"/>
            <a:ext cx="1206601" cy="184666"/>
          </a:xfrm>
          <a:prstGeom prst="rect">
            <a:avLst/>
          </a:prstGeom>
        </p:spPr>
        <p:txBody>
          <a:bodyPr wrap="square">
            <a:spAutoFit/>
          </a:bodyPr>
          <a:lstStyle/>
          <a:p>
            <a:pPr lvl="0">
              <a:defRPr/>
            </a:pPr>
            <a:r>
              <a:rPr lang="en-US" altLang="ko-KR" sz="600" dirty="0"/>
              <a:t>TABLE_BOARD_FREETALK</a:t>
            </a:r>
          </a:p>
        </p:txBody>
      </p:sp>
      <p:sp>
        <p:nvSpPr>
          <p:cNvPr id="89" name="직사각형 88">
            <a:extLst>
              <a:ext uri="{FF2B5EF4-FFF2-40B4-BE49-F238E27FC236}">
                <a16:creationId xmlns:a16="http://schemas.microsoft.com/office/drawing/2014/main" id="{19F108AA-D697-4FA9-813D-39E2C771B27E}"/>
              </a:ext>
            </a:extLst>
          </p:cNvPr>
          <p:cNvSpPr/>
          <p:nvPr/>
        </p:nvSpPr>
        <p:spPr>
          <a:xfrm>
            <a:off x="755527" y="3778121"/>
            <a:ext cx="1206601" cy="184666"/>
          </a:xfrm>
          <a:prstGeom prst="rect">
            <a:avLst/>
          </a:prstGeom>
        </p:spPr>
        <p:txBody>
          <a:bodyPr wrap="square">
            <a:spAutoFit/>
          </a:bodyPr>
          <a:lstStyle/>
          <a:p>
            <a:pPr lvl="0">
              <a:defRPr/>
            </a:pPr>
            <a:r>
              <a:rPr lang="en-US" altLang="ko-KR" sz="600" dirty="0"/>
              <a:t>TABLE_FILES_FREETALK</a:t>
            </a:r>
          </a:p>
        </p:txBody>
      </p:sp>
      <p:sp>
        <p:nvSpPr>
          <p:cNvPr id="91" name="순서도: 문서 90">
            <a:extLst>
              <a:ext uri="{FF2B5EF4-FFF2-40B4-BE49-F238E27FC236}">
                <a16:creationId xmlns:a16="http://schemas.microsoft.com/office/drawing/2014/main" id="{67BCD120-DB7C-4586-A774-DD030A3969A2}"/>
              </a:ext>
            </a:extLst>
          </p:cNvPr>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92" name="연결선: 꺾임 91">
            <a:extLst>
              <a:ext uri="{FF2B5EF4-FFF2-40B4-BE49-F238E27FC236}">
                <a16:creationId xmlns:a16="http://schemas.microsoft.com/office/drawing/2014/main" id="{466449C1-5A54-421C-85E8-3B8E2864089B}"/>
              </a:ext>
            </a:extLst>
          </p:cNvPr>
          <p:cNvCxnSpPr>
            <a:cxnSpLocks/>
            <a:stCxn id="77" idx="2"/>
            <a:endCxn id="91" idx="0"/>
          </p:cNvCxnSpPr>
          <p:nvPr/>
        </p:nvCxnSpPr>
        <p:spPr>
          <a:xfrm rot="5400000">
            <a:off x="1875079" y="3319360"/>
            <a:ext cx="395953" cy="131347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a:extLst>
              <a:ext uri="{FF2B5EF4-FFF2-40B4-BE49-F238E27FC236}">
                <a16:creationId xmlns:a16="http://schemas.microsoft.com/office/drawing/2014/main" id="{9A8C1B3F-0028-4351-BFC2-5C0530E71442}"/>
              </a:ext>
            </a:extLst>
          </p:cNvPr>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0" name="직사각형 99">
            <a:extLst>
              <a:ext uri="{FF2B5EF4-FFF2-40B4-BE49-F238E27FC236}">
                <a16:creationId xmlns:a16="http://schemas.microsoft.com/office/drawing/2014/main" id="{A9C6F803-5307-4FBC-8192-0DEA7B64E52E}"/>
              </a:ext>
            </a:extLst>
          </p:cNvPr>
          <p:cNvSpPr/>
          <p:nvPr/>
        </p:nvSpPr>
        <p:spPr>
          <a:xfrm>
            <a:off x="2717686" y="4130678"/>
            <a:ext cx="545621" cy="230832"/>
          </a:xfrm>
          <a:prstGeom prst="rect">
            <a:avLst/>
          </a:prstGeom>
        </p:spPr>
        <p:txBody>
          <a:bodyPr wrap="square">
            <a:spAutoFit/>
          </a:bodyPr>
          <a:lstStyle/>
          <a:p>
            <a:pPr lvl="0">
              <a:defRPr/>
            </a:pPr>
            <a:r>
              <a:rPr lang="en-US" altLang="ko-KR" sz="900" dirty="0"/>
              <a:t>step 1</a:t>
            </a:r>
          </a:p>
        </p:txBody>
      </p:sp>
      <p:cxnSp>
        <p:nvCxnSpPr>
          <p:cNvPr id="101" name="직선 화살표 연결선 100">
            <a:extLst>
              <a:ext uri="{FF2B5EF4-FFF2-40B4-BE49-F238E27FC236}">
                <a16:creationId xmlns:a16="http://schemas.microsoft.com/office/drawing/2014/main" id="{27681BB9-9B04-4A68-B604-5436EBB22B50}"/>
              </a:ext>
            </a:extLst>
          </p:cNvPr>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C5F4C9F-BFDC-4701-A495-43988A9541F3}"/>
              </a:ext>
            </a:extLst>
          </p:cNvPr>
          <p:cNvSpPr/>
          <p:nvPr/>
        </p:nvSpPr>
        <p:spPr>
          <a:xfrm>
            <a:off x="1890869" y="37597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03" name="직사각형 102">
            <a:extLst>
              <a:ext uri="{FF2B5EF4-FFF2-40B4-BE49-F238E27FC236}">
                <a16:creationId xmlns:a16="http://schemas.microsoft.com/office/drawing/2014/main" id="{967F5657-24FC-4EE3-A465-34211391E968}"/>
              </a:ext>
            </a:extLst>
          </p:cNvPr>
          <p:cNvSpPr/>
          <p:nvPr/>
        </p:nvSpPr>
        <p:spPr>
          <a:xfrm>
            <a:off x="2713158" y="385061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4" name="순서도: 판단 103">
            <a:extLst>
              <a:ext uri="{FF2B5EF4-FFF2-40B4-BE49-F238E27FC236}">
                <a16:creationId xmlns:a16="http://schemas.microsoft.com/office/drawing/2014/main" id="{C1DFE273-16BE-4D3A-85A7-D8DB7407F096}"/>
              </a:ext>
            </a:extLst>
          </p:cNvPr>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05" name="직사각형 104">
            <a:extLst>
              <a:ext uri="{FF2B5EF4-FFF2-40B4-BE49-F238E27FC236}">
                <a16:creationId xmlns:a16="http://schemas.microsoft.com/office/drawing/2014/main" id="{B3C680EE-9BB4-4055-88E2-E8513061AC65}"/>
              </a:ext>
            </a:extLst>
          </p:cNvPr>
          <p:cNvSpPr/>
          <p:nvPr/>
        </p:nvSpPr>
        <p:spPr>
          <a:xfrm>
            <a:off x="4799144"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6" name="순서도: 판단 105">
            <a:extLst>
              <a:ext uri="{FF2B5EF4-FFF2-40B4-BE49-F238E27FC236}">
                <a16:creationId xmlns:a16="http://schemas.microsoft.com/office/drawing/2014/main" id="{5737B67C-A334-470E-B01F-79E0ACEC2262}"/>
              </a:ext>
            </a:extLst>
          </p:cNvPr>
          <p:cNvSpPr/>
          <p:nvPr/>
        </p:nvSpPr>
        <p:spPr>
          <a:xfrm>
            <a:off x="4200102"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FreeBoardReplyListAction.java</a:t>
            </a:r>
            <a:endParaRPr lang="ko-KR" altLang="en-US" sz="800" dirty="0">
              <a:solidFill>
                <a:schemeClr val="tx1"/>
              </a:solidFill>
            </a:endParaRPr>
          </a:p>
          <a:p>
            <a:pPr algn="ctr">
              <a:defRPr/>
            </a:pPr>
            <a:endParaRPr lang="en-US" altLang="ko-KR" sz="800" dirty="0">
              <a:solidFill>
                <a:schemeClr val="tx1"/>
              </a:solidFill>
            </a:endParaRPr>
          </a:p>
        </p:txBody>
      </p:sp>
      <p:cxnSp>
        <p:nvCxnSpPr>
          <p:cNvPr id="107" name="직선 화살표 연결선 106">
            <a:extLst>
              <a:ext uri="{FF2B5EF4-FFF2-40B4-BE49-F238E27FC236}">
                <a16:creationId xmlns:a16="http://schemas.microsoft.com/office/drawing/2014/main" id="{87CD32B4-1E1D-4ED6-BD9A-1ED5ECB02FFA}"/>
              </a:ext>
            </a:extLst>
          </p:cNvPr>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a:extLst>
              <a:ext uri="{FF2B5EF4-FFF2-40B4-BE49-F238E27FC236}">
                <a16:creationId xmlns:a16="http://schemas.microsoft.com/office/drawing/2014/main" id="{A9D4F819-5E7B-4967-970D-CC47C635DE88}"/>
              </a:ext>
            </a:extLst>
          </p:cNvPr>
          <p:cNvSpPr/>
          <p:nvPr/>
        </p:nvSpPr>
        <p:spPr>
          <a:xfrm>
            <a:off x="4173713" y="4809867"/>
            <a:ext cx="181939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FreeBoardReplyOkAction.java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10" name="직선 화살표 연결선 109">
            <a:extLst>
              <a:ext uri="{FF2B5EF4-FFF2-40B4-BE49-F238E27FC236}">
                <a16:creationId xmlns:a16="http://schemas.microsoft.com/office/drawing/2014/main" id="{0A3679DB-E741-4320-9628-6A0C454D0645}"/>
              </a:ext>
            </a:extLst>
          </p:cNvPr>
          <p:cNvCxnSpPr>
            <a:cxnSpLocks/>
          </p:cNvCxnSpPr>
          <p:nvPr/>
        </p:nvCxnSpPr>
        <p:spPr>
          <a:xfrm>
            <a:off x="6052733" y="505783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69B9D353-49B5-44E8-8A91-3A2B530E661B}"/>
              </a:ext>
            </a:extLst>
          </p:cNvPr>
          <p:cNvSpPr/>
          <p:nvPr/>
        </p:nvSpPr>
        <p:spPr>
          <a:xfrm>
            <a:off x="5653278" y="5251475"/>
            <a:ext cx="1206601" cy="184666"/>
          </a:xfrm>
          <a:prstGeom prst="rect">
            <a:avLst/>
          </a:prstGeom>
        </p:spPr>
        <p:txBody>
          <a:bodyPr wrap="square">
            <a:spAutoFit/>
          </a:bodyPr>
          <a:lstStyle/>
          <a:p>
            <a:pPr lvl="0">
              <a:defRPr/>
            </a:pPr>
            <a:r>
              <a:rPr lang="en-US" altLang="ko-KR" sz="600" dirty="0"/>
              <a:t>TABLE_REPLY_FREETALK</a:t>
            </a:r>
          </a:p>
        </p:txBody>
      </p:sp>
      <p:pic>
        <p:nvPicPr>
          <p:cNvPr id="112" name="그림 111">
            <a:extLst>
              <a:ext uri="{FF2B5EF4-FFF2-40B4-BE49-F238E27FC236}">
                <a16:creationId xmlns:a16="http://schemas.microsoft.com/office/drawing/2014/main" id="{97CFA038-5CDC-4EFE-AC8E-315FD5397450}"/>
              </a:ext>
            </a:extLst>
          </p:cNvPr>
          <p:cNvPicPr>
            <a:picLocks noChangeAspect="1"/>
          </p:cNvPicPr>
          <p:nvPr/>
        </p:nvPicPr>
        <p:blipFill rotWithShape="1">
          <a:blip r:embed="rId3"/>
          <a:srcRect l="13420" t="13190" r="9390" b="26140"/>
          <a:stretch>
            <a:fillRect/>
          </a:stretch>
        </p:blipFill>
        <p:spPr>
          <a:xfrm>
            <a:off x="6265925" y="4936400"/>
            <a:ext cx="309008" cy="242865"/>
          </a:xfrm>
          <a:prstGeom prst="rect">
            <a:avLst/>
          </a:prstGeom>
        </p:spPr>
      </p:pic>
      <p:sp>
        <p:nvSpPr>
          <p:cNvPr id="118" name="직사각형 117">
            <a:extLst>
              <a:ext uri="{FF2B5EF4-FFF2-40B4-BE49-F238E27FC236}">
                <a16:creationId xmlns:a16="http://schemas.microsoft.com/office/drawing/2014/main" id="{9F108BAA-7251-40A4-A308-217F7E0D0543}"/>
              </a:ext>
            </a:extLst>
          </p:cNvPr>
          <p:cNvSpPr/>
          <p:nvPr/>
        </p:nvSpPr>
        <p:spPr>
          <a:xfrm>
            <a:off x="5077633" y="520479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19" name="직사각형 118">
            <a:extLst>
              <a:ext uri="{FF2B5EF4-FFF2-40B4-BE49-F238E27FC236}">
                <a16:creationId xmlns:a16="http://schemas.microsoft.com/office/drawing/2014/main" id="{3D306175-C2AB-4AF8-9B62-04570D1A92DE}"/>
              </a:ext>
            </a:extLst>
          </p:cNvPr>
          <p:cNvSpPr/>
          <p:nvPr/>
        </p:nvSpPr>
        <p:spPr>
          <a:xfrm>
            <a:off x="4516678" y="5141765"/>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20" name="순서도: 문서 119">
            <a:extLst>
              <a:ext uri="{FF2B5EF4-FFF2-40B4-BE49-F238E27FC236}">
                <a16:creationId xmlns:a16="http://schemas.microsoft.com/office/drawing/2014/main" id="{7E7711A1-4B35-4DD6-94EA-C6D4343BACD5}"/>
              </a:ext>
            </a:extLst>
          </p:cNvPr>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21" name="연결선: 꺾임 120">
            <a:extLst>
              <a:ext uri="{FF2B5EF4-FFF2-40B4-BE49-F238E27FC236}">
                <a16:creationId xmlns:a16="http://schemas.microsoft.com/office/drawing/2014/main" id="{50719F8B-2960-47E3-9C7E-6186A301A22A}"/>
              </a:ext>
            </a:extLst>
          </p:cNvPr>
          <p:cNvCxnSpPr>
            <a:cxnSpLocks/>
            <a:stCxn id="109" idx="2"/>
            <a:endCxn id="120" idx="0"/>
          </p:cNvCxnSpPr>
          <p:nvPr/>
        </p:nvCxnSpPr>
        <p:spPr>
          <a:xfrm rot="5400000">
            <a:off x="4630121" y="4982718"/>
            <a:ext cx="204892" cy="7016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55E3B9DD-0010-4B45-BB63-CE3B37A695E3}"/>
              </a:ext>
            </a:extLst>
          </p:cNvPr>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a:extLst>
              <a:ext uri="{FF2B5EF4-FFF2-40B4-BE49-F238E27FC236}">
                <a16:creationId xmlns:a16="http://schemas.microsoft.com/office/drawing/2014/main" id="{EBF36130-03B3-4956-BD58-4A6762F35B19}"/>
              </a:ext>
            </a:extLst>
          </p:cNvPr>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25" name="직사각형 124">
            <a:extLst>
              <a:ext uri="{FF2B5EF4-FFF2-40B4-BE49-F238E27FC236}">
                <a16:creationId xmlns:a16="http://schemas.microsoft.com/office/drawing/2014/main" id="{4205E989-1032-4D1E-8A2F-BDE6475AA0DB}"/>
              </a:ext>
            </a:extLst>
          </p:cNvPr>
          <p:cNvSpPr/>
          <p:nvPr/>
        </p:nvSpPr>
        <p:spPr>
          <a:xfrm>
            <a:off x="8369866" y="2608418"/>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7" name="직선 화살표 연결선 126">
            <a:extLst>
              <a:ext uri="{FF2B5EF4-FFF2-40B4-BE49-F238E27FC236}">
                <a16:creationId xmlns:a16="http://schemas.microsoft.com/office/drawing/2014/main" id="{72093EF5-0ECD-4818-A5D6-95C96E49D622}"/>
              </a:ext>
            </a:extLst>
          </p:cNvPr>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a:extLst>
              <a:ext uri="{FF2B5EF4-FFF2-40B4-BE49-F238E27FC236}">
                <a16:creationId xmlns:a16="http://schemas.microsoft.com/office/drawing/2014/main" id="{007F0593-9CA6-467C-B6F9-03EC2278885E}"/>
              </a:ext>
            </a:extLst>
          </p:cNvPr>
          <p:cNvCxnSpPr>
            <a:cxnSpLocks/>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a:extLst>
              <a:ext uri="{FF2B5EF4-FFF2-40B4-BE49-F238E27FC236}">
                <a16:creationId xmlns:a16="http://schemas.microsoft.com/office/drawing/2014/main" id="{57B125D6-E3FA-4853-9BC2-788B2C3C6C86}"/>
              </a:ext>
            </a:extLst>
          </p:cNvPr>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134" name="직선 화살표 연결선 133">
            <a:extLst>
              <a:ext uri="{FF2B5EF4-FFF2-40B4-BE49-F238E27FC236}">
                <a16:creationId xmlns:a16="http://schemas.microsoft.com/office/drawing/2014/main" id="{595E7B2A-5875-4408-818C-EB36B00B2013}"/>
              </a:ext>
            </a:extLst>
          </p:cNvPr>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a:extLst>
              <a:ext uri="{FF2B5EF4-FFF2-40B4-BE49-F238E27FC236}">
                <a16:creationId xmlns:a16="http://schemas.microsoft.com/office/drawing/2014/main" id="{7DBE72B8-795F-4356-B4E1-54C2B27C0F56}"/>
              </a:ext>
            </a:extLst>
          </p:cNvPr>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a:extLst>
              <a:ext uri="{FF2B5EF4-FFF2-40B4-BE49-F238E27FC236}">
                <a16:creationId xmlns:a16="http://schemas.microsoft.com/office/drawing/2014/main" id="{7FFCB017-E66A-4CD8-861F-A1C5623C0C86}"/>
              </a:ext>
            </a:extLst>
          </p:cNvPr>
          <p:cNvSpPr/>
          <p:nvPr/>
        </p:nvSpPr>
        <p:spPr>
          <a:xfrm>
            <a:off x="6554610" y="2862828"/>
            <a:ext cx="1206601" cy="184666"/>
          </a:xfrm>
          <a:prstGeom prst="rect">
            <a:avLst/>
          </a:prstGeom>
        </p:spPr>
        <p:txBody>
          <a:bodyPr wrap="square">
            <a:spAutoFit/>
          </a:bodyPr>
          <a:lstStyle/>
          <a:p>
            <a:pPr lvl="0">
              <a:defRPr/>
            </a:pPr>
            <a:r>
              <a:rPr lang="en-US" altLang="ko-KR" sz="600" dirty="0"/>
              <a:t>TABLE_REPLY_FREETALK</a:t>
            </a:r>
          </a:p>
        </p:txBody>
      </p:sp>
      <p:cxnSp>
        <p:nvCxnSpPr>
          <p:cNvPr id="138" name="직선 화살표 연결선 137">
            <a:extLst>
              <a:ext uri="{FF2B5EF4-FFF2-40B4-BE49-F238E27FC236}">
                <a16:creationId xmlns:a16="http://schemas.microsoft.com/office/drawing/2014/main" id="{B50197C4-53DD-4B5C-8014-888244DB1668}"/>
              </a:ext>
            </a:extLst>
          </p:cNvPr>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A461EC38-6CAB-4B9B-A7E7-D822B9702DDF}"/>
              </a:ext>
            </a:extLst>
          </p:cNvPr>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id="{8068EB20-9B33-43AE-8291-FD76D57D549C}"/>
              </a:ext>
            </a:extLst>
          </p:cNvPr>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42" name="직사각형 141">
            <a:extLst>
              <a:ext uri="{FF2B5EF4-FFF2-40B4-BE49-F238E27FC236}">
                <a16:creationId xmlns:a16="http://schemas.microsoft.com/office/drawing/2014/main" id="{62580954-6620-4A99-8124-E5EE298FB483}"/>
              </a:ext>
            </a:extLst>
          </p:cNvPr>
          <p:cNvSpPr/>
          <p:nvPr/>
        </p:nvSpPr>
        <p:spPr>
          <a:xfrm>
            <a:off x="7612591" y="2941860"/>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43" name="순서도: 판단 142">
            <a:extLst>
              <a:ext uri="{FF2B5EF4-FFF2-40B4-BE49-F238E27FC236}">
                <a16:creationId xmlns:a16="http://schemas.microsoft.com/office/drawing/2014/main" id="{9B216A1C-C2F2-483D-9D14-E5229AFFEE4E}"/>
              </a:ext>
            </a:extLst>
          </p:cNvPr>
          <p:cNvSpPr/>
          <p:nvPr/>
        </p:nvSpPr>
        <p:spPr>
          <a:xfrm>
            <a:off x="7013549" y="3171987"/>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FreeBoardReplyListAction.java</a:t>
            </a:r>
            <a:endParaRPr lang="ko-KR" altLang="en-US" sz="800" dirty="0">
              <a:solidFill>
                <a:schemeClr val="tx1"/>
              </a:solidFill>
            </a:endParaRPr>
          </a:p>
          <a:p>
            <a:pPr algn="ctr">
              <a:defRPr/>
            </a:pPr>
            <a:endParaRPr lang="en-US" altLang="ko-KR" sz="800" dirty="0">
              <a:solidFill>
                <a:schemeClr val="tx1"/>
              </a:solidFill>
            </a:endParaRPr>
          </a:p>
        </p:txBody>
      </p:sp>
      <p:sp>
        <p:nvSpPr>
          <p:cNvPr id="144" name="순서도: 판단 143">
            <a:extLst>
              <a:ext uri="{FF2B5EF4-FFF2-40B4-BE49-F238E27FC236}">
                <a16:creationId xmlns:a16="http://schemas.microsoft.com/office/drawing/2014/main" id="{E15B7706-6F47-409D-AAFE-5B574C1C10FF}"/>
              </a:ext>
            </a:extLst>
          </p:cNvPr>
          <p:cNvSpPr/>
          <p:nvPr/>
        </p:nvSpPr>
        <p:spPr>
          <a:xfrm>
            <a:off x="7036470" y="5092418"/>
            <a:ext cx="1819397"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FreeBoardReplyModifyOkAction.java</a:t>
            </a:r>
            <a:endParaRPr lang="ko-KR" altLang="en-US" sz="750" dirty="0">
              <a:solidFill>
                <a:schemeClr val="tx1"/>
              </a:solidFill>
            </a:endParaRPr>
          </a:p>
          <a:p>
            <a:pPr algn="ctr">
              <a:defRPr/>
            </a:pPr>
            <a:endParaRPr lang="en-US" altLang="ko-KR" sz="800" dirty="0">
              <a:solidFill>
                <a:schemeClr val="tx1"/>
              </a:solidFill>
            </a:endParaRPr>
          </a:p>
        </p:txBody>
      </p:sp>
      <p:sp>
        <p:nvSpPr>
          <p:cNvPr id="145" name="순서도: 문서 144">
            <a:extLst>
              <a:ext uri="{FF2B5EF4-FFF2-40B4-BE49-F238E27FC236}">
                <a16:creationId xmlns:a16="http://schemas.microsoft.com/office/drawing/2014/main" id="{4DFD6A50-1D6D-45FB-918F-62ACF9AF5D69}"/>
              </a:ext>
            </a:extLst>
          </p:cNvPr>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46" name="연결선: 꺾임 145">
            <a:extLst>
              <a:ext uri="{FF2B5EF4-FFF2-40B4-BE49-F238E27FC236}">
                <a16:creationId xmlns:a16="http://schemas.microsoft.com/office/drawing/2014/main" id="{4873A3BC-AFC1-4C77-89D4-F2E8804746FC}"/>
              </a:ext>
            </a:extLst>
          </p:cNvPr>
          <p:cNvCxnSpPr>
            <a:cxnSpLocks/>
            <a:stCxn id="144" idx="2"/>
            <a:endCxn id="145" idx="0"/>
          </p:cNvCxnSpPr>
          <p:nvPr/>
        </p:nvCxnSpPr>
        <p:spPr>
          <a:xfrm rot="5400000">
            <a:off x="7475295" y="5345239"/>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id="{F96C7BCD-1472-478E-AC43-04BBAB1E6985}"/>
              </a:ext>
            </a:extLst>
          </p:cNvPr>
          <p:cNvSpPr/>
          <p:nvPr/>
        </p:nvSpPr>
        <p:spPr>
          <a:xfrm>
            <a:off x="7417847" y="5482169"/>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48" name="직선 화살표 연결선 147">
            <a:extLst>
              <a:ext uri="{FF2B5EF4-FFF2-40B4-BE49-F238E27FC236}">
                <a16:creationId xmlns:a16="http://schemas.microsoft.com/office/drawing/2014/main" id="{7C0BD3E7-1035-461A-B221-BF7046A31409}"/>
              </a:ext>
            </a:extLst>
          </p:cNvPr>
          <p:cNvCxnSpPr>
            <a:cxnSpLocks/>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a:extLst>
              <a:ext uri="{FF2B5EF4-FFF2-40B4-BE49-F238E27FC236}">
                <a16:creationId xmlns:a16="http://schemas.microsoft.com/office/drawing/2014/main" id="{2DBAB91E-1230-48D4-A642-CF1BD12323A7}"/>
              </a:ext>
            </a:extLst>
          </p:cNvPr>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cxnSp>
        <p:nvCxnSpPr>
          <p:cNvPr id="150" name="직선 화살표 연결선 149">
            <a:extLst>
              <a:ext uri="{FF2B5EF4-FFF2-40B4-BE49-F238E27FC236}">
                <a16:creationId xmlns:a16="http://schemas.microsoft.com/office/drawing/2014/main" id="{184F3415-93D9-4605-9950-FEB3DA3EBBEC}"/>
              </a:ext>
            </a:extLst>
          </p:cNvPr>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a:extLst>
              <a:ext uri="{FF2B5EF4-FFF2-40B4-BE49-F238E27FC236}">
                <a16:creationId xmlns:a16="http://schemas.microsoft.com/office/drawing/2014/main" id="{07834CAB-DE4F-4301-BE8D-89AEC02C4E74}"/>
              </a:ext>
            </a:extLst>
          </p:cNvPr>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52" name="직사각형 151">
            <a:extLst>
              <a:ext uri="{FF2B5EF4-FFF2-40B4-BE49-F238E27FC236}">
                <a16:creationId xmlns:a16="http://schemas.microsoft.com/office/drawing/2014/main" id="{3125044C-E632-46EB-BB34-3244C86807A0}"/>
              </a:ext>
            </a:extLst>
          </p:cNvPr>
          <p:cNvSpPr/>
          <p:nvPr/>
        </p:nvSpPr>
        <p:spPr>
          <a:xfrm>
            <a:off x="11166831"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53" name="직선 화살표 연결선 152">
            <a:extLst>
              <a:ext uri="{FF2B5EF4-FFF2-40B4-BE49-F238E27FC236}">
                <a16:creationId xmlns:a16="http://schemas.microsoft.com/office/drawing/2014/main" id="{CE21D20B-857C-4952-AEBB-FE67ED064F21}"/>
              </a:ext>
            </a:extLst>
          </p:cNvPr>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a:extLst>
              <a:ext uri="{FF2B5EF4-FFF2-40B4-BE49-F238E27FC236}">
                <a16:creationId xmlns:a16="http://schemas.microsoft.com/office/drawing/2014/main" id="{103668DD-18A1-41AB-A1FD-C55EDA60EF9E}"/>
              </a:ext>
            </a:extLst>
          </p:cNvPr>
          <p:cNvCxnSpPr>
            <a:cxnSpLocks/>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a:extLst>
              <a:ext uri="{FF2B5EF4-FFF2-40B4-BE49-F238E27FC236}">
                <a16:creationId xmlns:a16="http://schemas.microsoft.com/office/drawing/2014/main" id="{1D0C2B4F-9F73-40F9-B30A-BD3BA146D025}"/>
              </a:ext>
            </a:extLst>
          </p:cNvPr>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a:extLst>
              <a:ext uri="{FF2B5EF4-FFF2-40B4-BE49-F238E27FC236}">
                <a16:creationId xmlns:a16="http://schemas.microsoft.com/office/drawing/2014/main" id="{177299D0-826C-45FC-9C57-E2669E6F3CD8}"/>
              </a:ext>
            </a:extLst>
          </p:cNvPr>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a:extLst>
              <a:ext uri="{FF2B5EF4-FFF2-40B4-BE49-F238E27FC236}">
                <a16:creationId xmlns:a16="http://schemas.microsoft.com/office/drawing/2014/main" id="{3143C5D8-9CC4-4095-8954-4BB05C0C15AD}"/>
              </a:ext>
            </a:extLst>
          </p:cNvPr>
          <p:cNvSpPr/>
          <p:nvPr/>
        </p:nvSpPr>
        <p:spPr>
          <a:xfrm>
            <a:off x="9351575" y="2879696"/>
            <a:ext cx="1206601" cy="184666"/>
          </a:xfrm>
          <a:prstGeom prst="rect">
            <a:avLst/>
          </a:prstGeom>
        </p:spPr>
        <p:txBody>
          <a:bodyPr wrap="square">
            <a:spAutoFit/>
          </a:bodyPr>
          <a:lstStyle/>
          <a:p>
            <a:pPr lvl="0">
              <a:defRPr/>
            </a:pPr>
            <a:r>
              <a:rPr lang="en-US" altLang="ko-KR" sz="600" dirty="0"/>
              <a:t>TABLE_REPLY_FREETALK</a:t>
            </a:r>
          </a:p>
        </p:txBody>
      </p:sp>
      <p:cxnSp>
        <p:nvCxnSpPr>
          <p:cNvPr id="158" name="직선 화살표 연결선 157">
            <a:extLst>
              <a:ext uri="{FF2B5EF4-FFF2-40B4-BE49-F238E27FC236}">
                <a16:creationId xmlns:a16="http://schemas.microsoft.com/office/drawing/2014/main" id="{579A8A80-6BCF-4DC9-AB98-0092345C56D3}"/>
              </a:ext>
            </a:extLst>
          </p:cNvPr>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327F8907-1ACF-4CEA-9551-1922E7C53F34}"/>
              </a:ext>
            </a:extLst>
          </p:cNvPr>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a:extLst>
              <a:ext uri="{FF2B5EF4-FFF2-40B4-BE49-F238E27FC236}">
                <a16:creationId xmlns:a16="http://schemas.microsoft.com/office/drawing/2014/main" id="{65916B74-EB3A-4569-8A2E-20A5BC531D4B}"/>
              </a:ext>
            </a:extLst>
          </p:cNvPr>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64" name="직사각형 163">
            <a:extLst>
              <a:ext uri="{FF2B5EF4-FFF2-40B4-BE49-F238E27FC236}">
                <a16:creationId xmlns:a16="http://schemas.microsoft.com/office/drawing/2014/main" id="{3B1C6B2A-7395-4129-AB92-B8CE5DDDBD83}"/>
              </a:ext>
            </a:extLst>
          </p:cNvPr>
          <p:cNvSpPr/>
          <p:nvPr/>
        </p:nvSpPr>
        <p:spPr>
          <a:xfrm>
            <a:off x="10409556"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70" name="순서도: 판단 169">
            <a:extLst>
              <a:ext uri="{FF2B5EF4-FFF2-40B4-BE49-F238E27FC236}">
                <a16:creationId xmlns:a16="http://schemas.microsoft.com/office/drawing/2014/main" id="{5F8496F4-2B4B-48FD-B84A-8DED7DA9AD6D}"/>
              </a:ext>
            </a:extLst>
          </p:cNvPr>
          <p:cNvSpPr/>
          <p:nvPr/>
        </p:nvSpPr>
        <p:spPr>
          <a:xfrm>
            <a:off x="9810514"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FreeBoardReplyListAction.java</a:t>
            </a:r>
            <a:endParaRPr lang="ko-KR" altLang="en-US" sz="800" dirty="0">
              <a:solidFill>
                <a:schemeClr val="tx1"/>
              </a:solidFill>
            </a:endParaRPr>
          </a:p>
          <a:p>
            <a:pPr algn="ctr">
              <a:defRPr/>
            </a:pPr>
            <a:endParaRPr lang="en-US" altLang="ko-KR" sz="800" dirty="0">
              <a:solidFill>
                <a:schemeClr val="tx1"/>
              </a:solidFill>
            </a:endParaRPr>
          </a:p>
        </p:txBody>
      </p:sp>
      <p:cxnSp>
        <p:nvCxnSpPr>
          <p:cNvPr id="171" name="직선 화살표 연결선 170">
            <a:extLst>
              <a:ext uri="{FF2B5EF4-FFF2-40B4-BE49-F238E27FC236}">
                <a16:creationId xmlns:a16="http://schemas.microsoft.com/office/drawing/2014/main" id="{B9240C9A-0D7B-4A11-AAFA-2E792AF8F867}"/>
              </a:ext>
            </a:extLst>
          </p:cNvPr>
          <p:cNvCxnSpPr>
            <a:cxnSpLocks/>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a:extLst>
              <a:ext uri="{FF2B5EF4-FFF2-40B4-BE49-F238E27FC236}">
                <a16:creationId xmlns:a16="http://schemas.microsoft.com/office/drawing/2014/main" id="{AC047B22-2F6B-44C2-912F-11407DC868F1}"/>
              </a:ext>
            </a:extLst>
          </p:cNvPr>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sp>
        <p:nvSpPr>
          <p:cNvPr id="173" name="순서도: 판단 172">
            <a:extLst>
              <a:ext uri="{FF2B5EF4-FFF2-40B4-BE49-F238E27FC236}">
                <a16:creationId xmlns:a16="http://schemas.microsoft.com/office/drawing/2014/main" id="{D5D275E9-944D-4EB4-B17E-CD630800D5BA}"/>
              </a:ext>
            </a:extLst>
          </p:cNvPr>
          <p:cNvSpPr/>
          <p:nvPr/>
        </p:nvSpPr>
        <p:spPr>
          <a:xfrm>
            <a:off x="9887988" y="4135910"/>
            <a:ext cx="1732776"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FreeBoardReplyDeleteOkAction.java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74" name="직선 화살표 연결선 173">
            <a:extLst>
              <a:ext uri="{FF2B5EF4-FFF2-40B4-BE49-F238E27FC236}">
                <a16:creationId xmlns:a16="http://schemas.microsoft.com/office/drawing/2014/main" id="{65519360-2D78-4C48-9AF5-1925C2B1BAAF}"/>
              </a:ext>
            </a:extLst>
          </p:cNvPr>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a:extLst>
              <a:ext uri="{FF2B5EF4-FFF2-40B4-BE49-F238E27FC236}">
                <a16:creationId xmlns:a16="http://schemas.microsoft.com/office/drawing/2014/main" id="{6EFD2D7F-5F9C-405A-9708-B15EF8D88092}"/>
              </a:ext>
            </a:extLst>
          </p:cNvPr>
          <p:cNvSpPr/>
          <p:nvPr/>
        </p:nvSpPr>
        <p:spPr>
          <a:xfrm>
            <a:off x="7916685" y="55763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81" name="직사각형 180">
            <a:extLst>
              <a:ext uri="{FF2B5EF4-FFF2-40B4-BE49-F238E27FC236}">
                <a16:creationId xmlns:a16="http://schemas.microsoft.com/office/drawing/2014/main" id="{50AADB71-0B5C-4281-A820-7BF7B2588BB6}"/>
              </a:ext>
            </a:extLst>
          </p:cNvPr>
          <p:cNvSpPr/>
          <p:nvPr/>
        </p:nvSpPr>
        <p:spPr>
          <a:xfrm>
            <a:off x="10720212" y="5141765"/>
            <a:ext cx="351378" cy="215444"/>
          </a:xfrm>
          <a:prstGeom prst="rect">
            <a:avLst/>
          </a:prstGeom>
        </p:spPr>
        <p:txBody>
          <a:bodyPr wrap="none">
            <a:spAutoFit/>
          </a:bodyPr>
          <a:lstStyle/>
          <a:p>
            <a:pPr lvl="0">
              <a:defRPr/>
            </a:pPr>
            <a:r>
              <a:rPr lang="en-US" altLang="ko-KR" sz="800" dirty="0"/>
              <a:t>YES</a:t>
            </a:r>
            <a:endParaRPr lang="ko-KR" altLang="en-US" sz="800" dirty="0"/>
          </a:p>
        </p:txBody>
      </p:sp>
      <p:pic>
        <p:nvPicPr>
          <p:cNvPr id="182" name="그림 181" descr="모니터, 컴퓨터이(가) 표시된 사진  자동 생성된 설명">
            <a:extLst>
              <a:ext uri="{FF2B5EF4-FFF2-40B4-BE49-F238E27FC236}">
                <a16:creationId xmlns:a16="http://schemas.microsoft.com/office/drawing/2014/main" id="{F908F109-6195-42E5-9546-E1F89BC28C5A}"/>
              </a:ext>
            </a:extLst>
          </p:cNvPr>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a:extLst>
              <a:ext uri="{FF2B5EF4-FFF2-40B4-BE49-F238E27FC236}">
                <a16:creationId xmlns:a16="http://schemas.microsoft.com/office/drawing/2014/main" id="{E16DFB80-9994-4F99-BB1F-3DCF938901BD}"/>
              </a:ext>
            </a:extLst>
          </p:cNvPr>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a:extLst>
              <a:ext uri="{FF2B5EF4-FFF2-40B4-BE49-F238E27FC236}">
                <a16:creationId xmlns:a16="http://schemas.microsoft.com/office/drawing/2014/main" id="{03B0FFF7-6676-44D0-BAE1-B2C44593ECAF}"/>
              </a:ext>
            </a:extLst>
          </p:cNvPr>
          <p:cNvSpPr/>
          <p:nvPr/>
        </p:nvSpPr>
        <p:spPr>
          <a:xfrm>
            <a:off x="9284340" y="4469688"/>
            <a:ext cx="1206601" cy="184666"/>
          </a:xfrm>
          <a:prstGeom prst="rect">
            <a:avLst/>
          </a:prstGeom>
        </p:spPr>
        <p:txBody>
          <a:bodyPr wrap="square">
            <a:spAutoFit/>
          </a:bodyPr>
          <a:lstStyle/>
          <a:p>
            <a:pPr lvl="0">
              <a:defRPr/>
            </a:pPr>
            <a:r>
              <a:rPr lang="en-US" altLang="ko-KR" sz="600" dirty="0"/>
              <a:t>TABLE_REPLY_FREETALK</a:t>
            </a:r>
          </a:p>
        </p:txBody>
      </p:sp>
      <p:sp>
        <p:nvSpPr>
          <p:cNvPr id="189" name="순서도: 문서 188">
            <a:extLst>
              <a:ext uri="{FF2B5EF4-FFF2-40B4-BE49-F238E27FC236}">
                <a16:creationId xmlns:a16="http://schemas.microsoft.com/office/drawing/2014/main" id="{A27F6578-D4FD-4B03-BAF1-35A6225DA58A}"/>
              </a:ext>
            </a:extLst>
          </p:cNvPr>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96" name="연결선: 꺾임 195">
            <a:extLst>
              <a:ext uri="{FF2B5EF4-FFF2-40B4-BE49-F238E27FC236}">
                <a16:creationId xmlns:a16="http://schemas.microsoft.com/office/drawing/2014/main" id="{905D4F98-D98F-4A85-B41A-02492EC27479}"/>
              </a:ext>
            </a:extLst>
          </p:cNvPr>
          <p:cNvCxnSpPr>
            <a:cxnSpLocks/>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a:extLst>
              <a:ext uri="{FF2B5EF4-FFF2-40B4-BE49-F238E27FC236}">
                <a16:creationId xmlns:a16="http://schemas.microsoft.com/office/drawing/2014/main" id="{E299E3FD-178A-4733-8B71-FB990A02188E}"/>
              </a:ext>
            </a:extLst>
          </p:cNvPr>
          <p:cNvSpPr/>
          <p:nvPr/>
        </p:nvSpPr>
        <p:spPr>
          <a:xfrm>
            <a:off x="9953138" y="5117283"/>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인증 후기</a:t>
            </a:r>
          </a:p>
        </p:txBody>
      </p:sp>
      <p:graphicFrame>
        <p:nvGraphicFramePr>
          <p:cNvPr id="3" name="표 2"/>
          <p:cNvGraphicFramePr>
            <a:graphicFrameLocks noGrp="1"/>
          </p:cNvGraphicFramePr>
          <p:nvPr>
            <p:extLst>
              <p:ext uri="{D42A27DB-BD31-4B8C-83A1-F6EECF244321}">
                <p14:modId xmlns:p14="http://schemas.microsoft.com/office/powerpoint/2010/main" val="1970058471"/>
              </p:ext>
            </p:extLst>
          </p:nvPr>
        </p:nvGraphicFramePr>
        <p:xfrm>
          <a:off x="551384" y="1412776"/>
          <a:ext cx="10873208" cy="4576098"/>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gridCol w="3456384">
                  <a:extLst>
                    <a:ext uri="{9D8B030D-6E8A-4147-A177-3AD203B41FA5}">
                      <a16:colId xmlns:a16="http://schemas.microsoft.com/office/drawing/2014/main" val="20004"/>
                    </a:ext>
                  </a:extLst>
                </a:gridCol>
              </a:tblGrid>
              <a:tr h="396046">
                <a:tc rowSpan="2">
                  <a:txBody>
                    <a:bodyPr/>
                    <a:lstStyle/>
                    <a:p>
                      <a:pPr algn="ctr" latinLnBrk="1">
                        <a:defRPr/>
                      </a:pPr>
                      <a:r>
                        <a:rPr lang="en-US" altLang="ko-KR" sz="650" b="1" dirty="0" err="1">
                          <a:solidFill>
                            <a:schemeClr val="tx1"/>
                          </a:solidFill>
                        </a:rPr>
                        <a:t>ReviewBoard</a:t>
                      </a:r>
                      <a:endParaRPr lang="en-US" altLang="ko-KR" sz="650" b="1" dirty="0">
                        <a:solidFill>
                          <a:schemeClr val="tx1"/>
                        </a:solidFill>
                      </a:endParaRPr>
                    </a:p>
                    <a:p>
                      <a:pPr algn="ctr" latinLnBrk="1">
                        <a:defRPr/>
                      </a:pPr>
                      <a:r>
                        <a:rPr lang="en-US" altLang="ko-KR" sz="650" b="1" dirty="0">
                          <a:solidFill>
                            <a:schemeClr val="tx1"/>
                          </a:solidFill>
                        </a:rPr>
                        <a:t>User flow</a:t>
                      </a:r>
                      <a:endParaRPr lang="ko-KR" altLang="en-US" sz="65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게시판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2. </a:t>
                      </a:r>
                      <a:r>
                        <a:rPr lang="ko-KR" altLang="en-US" sz="1000" b="1" dirty="0">
                          <a:solidFill>
                            <a:schemeClr val="tx1"/>
                          </a:solidFill>
                        </a:rPr>
                        <a:t>게시글 상세보기</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3.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17</a:t>
            </a:fld>
            <a:endParaRPr lang="en-US" altLang="en-US" sz="900"/>
          </a:p>
        </p:txBody>
      </p:sp>
      <p:sp>
        <p:nvSpPr>
          <p:cNvPr id="60" name="순서도: 처리 59"/>
          <p:cNvSpPr/>
          <p:nvPr/>
        </p:nvSpPr>
        <p:spPr>
          <a:xfrm>
            <a:off x="2713369" y="4410289"/>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100" name="순서도: 연결자 99"/>
          <p:cNvSpPr/>
          <p:nvPr/>
        </p:nvSpPr>
        <p:spPr>
          <a:xfrm flipV="1">
            <a:off x="3188052" y="4764131"/>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3248208" y="4709462"/>
            <a:ext cx="545621" cy="230832"/>
          </a:xfrm>
          <a:prstGeom prst="rect">
            <a:avLst/>
          </a:prstGeom>
        </p:spPr>
        <p:txBody>
          <a:bodyPr wrap="square">
            <a:spAutoFit/>
          </a:bodyPr>
          <a:lstStyle/>
          <a:p>
            <a:pPr lvl="0">
              <a:defRPr/>
            </a:pPr>
            <a:r>
              <a:rPr lang="en-US" altLang="ko-KR" sz="900" dirty="0"/>
              <a:t>step 2</a:t>
            </a:r>
          </a:p>
        </p:txBody>
      </p:sp>
      <p:sp>
        <p:nvSpPr>
          <p:cNvPr id="150" name="순서도: 문서 149"/>
          <p:cNvSpPr/>
          <p:nvPr/>
        </p:nvSpPr>
        <p:spPr>
          <a:xfrm>
            <a:off x="5704234" y="276261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157" name="순서도: 처리 156"/>
          <p:cNvSpPr/>
          <p:nvPr/>
        </p:nvSpPr>
        <p:spPr>
          <a:xfrm>
            <a:off x="4697527" y="3679013"/>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목록</a:t>
            </a:r>
          </a:p>
        </p:txBody>
      </p:sp>
      <p:sp>
        <p:nvSpPr>
          <p:cNvPr id="158" name="순서도: 처리 157"/>
          <p:cNvSpPr/>
          <p:nvPr/>
        </p:nvSpPr>
        <p:spPr>
          <a:xfrm>
            <a:off x="4698053" y="4938027"/>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sp>
        <p:nvSpPr>
          <p:cNvPr id="159" name="순서도: 처리 158"/>
          <p:cNvSpPr/>
          <p:nvPr/>
        </p:nvSpPr>
        <p:spPr>
          <a:xfrm>
            <a:off x="4705517" y="43398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수정</a:t>
            </a:r>
          </a:p>
        </p:txBody>
      </p:sp>
      <p:cxnSp>
        <p:nvCxnSpPr>
          <p:cNvPr id="160" name="연결선: 꺾임 159"/>
          <p:cNvCxnSpPr>
            <a:cxnSpLocks/>
            <a:endCxn id="157" idx="3"/>
          </p:cNvCxnSpPr>
          <p:nvPr/>
        </p:nvCxnSpPr>
        <p:spPr>
          <a:xfrm rot="5400000">
            <a:off x="5125571" y="3066604"/>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4698287" y="409725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2" name="직사각형 171"/>
          <p:cNvSpPr/>
          <p:nvPr/>
        </p:nvSpPr>
        <p:spPr>
          <a:xfrm>
            <a:off x="4758443" y="4042583"/>
            <a:ext cx="545621" cy="230832"/>
          </a:xfrm>
          <a:prstGeom prst="rect">
            <a:avLst/>
          </a:prstGeom>
        </p:spPr>
        <p:txBody>
          <a:bodyPr wrap="square">
            <a:spAutoFit/>
          </a:bodyPr>
          <a:lstStyle/>
          <a:p>
            <a:pPr lvl="0">
              <a:defRPr/>
            </a:pPr>
            <a:r>
              <a:rPr lang="en-US" altLang="ko-KR" sz="900" dirty="0"/>
              <a:t>step 1</a:t>
            </a:r>
          </a:p>
        </p:txBody>
      </p:sp>
      <p:sp>
        <p:nvSpPr>
          <p:cNvPr id="173" name="순서도: 연결자 172"/>
          <p:cNvSpPr/>
          <p:nvPr/>
        </p:nvSpPr>
        <p:spPr>
          <a:xfrm flipV="1">
            <a:off x="4694096" y="4726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4" name="직사각형 173"/>
          <p:cNvSpPr/>
          <p:nvPr/>
        </p:nvSpPr>
        <p:spPr>
          <a:xfrm>
            <a:off x="4770587" y="4658962"/>
            <a:ext cx="545621" cy="230832"/>
          </a:xfrm>
          <a:prstGeom prst="rect">
            <a:avLst/>
          </a:prstGeom>
        </p:spPr>
        <p:txBody>
          <a:bodyPr wrap="square">
            <a:spAutoFit/>
          </a:bodyPr>
          <a:lstStyle/>
          <a:p>
            <a:pPr lvl="0">
              <a:defRPr/>
            </a:pPr>
            <a:r>
              <a:rPr lang="en-US" altLang="ko-KR" sz="900" dirty="0"/>
              <a:t>step 3</a:t>
            </a:r>
          </a:p>
        </p:txBody>
      </p:sp>
      <p:sp>
        <p:nvSpPr>
          <p:cNvPr id="200" name="순서도: 문서 199"/>
          <p:cNvSpPr/>
          <p:nvPr/>
        </p:nvSpPr>
        <p:spPr>
          <a:xfrm>
            <a:off x="9660134" y="2667899"/>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reviewModify.jsp</a:t>
            </a:r>
            <a:endParaRPr lang="ko-KR" altLang="en-US" sz="900" dirty="0">
              <a:solidFill>
                <a:schemeClr val="tx1"/>
              </a:solidFill>
            </a:endParaRPr>
          </a:p>
        </p:txBody>
      </p:sp>
      <p:cxnSp>
        <p:nvCxnSpPr>
          <p:cNvPr id="201" name="연결선: 꺾임 200"/>
          <p:cNvCxnSpPr>
            <a:cxnSpLocks/>
            <a:stCxn id="173" idx="0"/>
            <a:endCxn id="235" idx="1"/>
          </p:cNvCxnSpPr>
          <p:nvPr/>
        </p:nvCxnSpPr>
        <p:spPr>
          <a:xfrm rot="5400000" flipH="1" flipV="1">
            <a:off x="5645300" y="1382342"/>
            <a:ext cx="2559320" cy="4341416"/>
          </a:xfrm>
          <a:prstGeom prst="bentConnector4">
            <a:avLst>
              <a:gd name="adj1" fmla="val -2279"/>
              <a:gd name="adj2" fmla="val 7073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0131417" y="29670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9587587" y="314600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210" name="직선 화살표 연결선 209"/>
          <p:cNvCxnSpPr/>
          <p:nvPr/>
        </p:nvCxnSpPr>
        <p:spPr>
          <a:xfrm>
            <a:off x="10131417" y="34450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9634985" y="364680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수정 하기</a:t>
            </a:r>
          </a:p>
        </p:txBody>
      </p:sp>
      <p:cxnSp>
        <p:nvCxnSpPr>
          <p:cNvPr id="213" name="직선 화살표 연결선 212"/>
          <p:cNvCxnSpPr/>
          <p:nvPr/>
        </p:nvCxnSpPr>
        <p:spPr>
          <a:xfrm>
            <a:off x="10146705" y="39412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8731036" y="3070407"/>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sp>
        <p:nvSpPr>
          <p:cNvPr id="223" name="순서도: 처리 222"/>
          <p:cNvSpPr/>
          <p:nvPr/>
        </p:nvSpPr>
        <p:spPr>
          <a:xfrm>
            <a:off x="8687445" y="3646193"/>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cxnSp>
        <p:nvCxnSpPr>
          <p:cNvPr id="224" name="연결선: 꺾임 223"/>
          <p:cNvCxnSpPr>
            <a:cxnSpLocks/>
            <a:stCxn id="208" idx="4"/>
            <a:endCxn id="223" idx="0"/>
          </p:cNvCxnSpPr>
          <p:nvPr/>
        </p:nvCxnSpPr>
        <p:spPr>
          <a:xfrm rot="5400000">
            <a:off x="9403138" y="2949676"/>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8388372" y="415816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reviewList.jsp</a:t>
            </a:r>
            <a:endParaRPr lang="ko-KR" altLang="en-US" sz="900" dirty="0">
              <a:solidFill>
                <a:schemeClr val="tx1"/>
              </a:solidFill>
            </a:endParaRPr>
          </a:p>
        </p:txBody>
      </p:sp>
      <p:cxnSp>
        <p:nvCxnSpPr>
          <p:cNvPr id="240" name="직선 화살표 연결선 239"/>
          <p:cNvCxnSpPr/>
          <p:nvPr/>
        </p:nvCxnSpPr>
        <p:spPr>
          <a:xfrm>
            <a:off x="8907778" y="394199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0100441" y="24707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0157656" y="44695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0190287" y="50540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2"/>
          <a:stretch>
            <a:fillRect/>
          </a:stretch>
        </p:blipFill>
        <p:spPr>
          <a:xfrm>
            <a:off x="8684335" y="4676896"/>
            <a:ext cx="409055" cy="409055"/>
          </a:xfrm>
          <a:prstGeom prst="rect">
            <a:avLst/>
          </a:prstGeom>
        </p:spPr>
      </p:pic>
      <p:cxnSp>
        <p:nvCxnSpPr>
          <p:cNvPr id="253" name="직선 화살표 연결선 252"/>
          <p:cNvCxnSpPr/>
          <p:nvPr/>
        </p:nvCxnSpPr>
        <p:spPr>
          <a:xfrm>
            <a:off x="9075547" y="4804239"/>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9064755" y="492977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8275590" y="4953495"/>
            <a:ext cx="1206601" cy="184666"/>
          </a:xfrm>
          <a:prstGeom prst="rect">
            <a:avLst/>
          </a:prstGeom>
        </p:spPr>
        <p:txBody>
          <a:bodyPr wrap="square">
            <a:spAutoFit/>
          </a:bodyPr>
          <a:lstStyle/>
          <a:p>
            <a:pPr lvl="0">
              <a:defRPr/>
            </a:pPr>
            <a:r>
              <a:rPr lang="en-US" altLang="ko-KR" sz="600" dirty="0"/>
              <a:t>TABLE_BOARD_ REVIEW</a:t>
            </a:r>
          </a:p>
        </p:txBody>
      </p:sp>
      <p:pic>
        <p:nvPicPr>
          <p:cNvPr id="263" name="그림 262" descr="모니터, 컴퓨터이(가) 표시된 사진  자동 생성된 설명"/>
          <p:cNvPicPr>
            <a:picLocks noChangeAspect="1"/>
          </p:cNvPicPr>
          <p:nvPr/>
        </p:nvPicPr>
        <p:blipFill rotWithShape="1">
          <a:blip r:embed="rId2"/>
          <a:stretch>
            <a:fillRect/>
          </a:stretch>
        </p:blipFill>
        <p:spPr>
          <a:xfrm>
            <a:off x="8353144" y="4683539"/>
            <a:ext cx="409055" cy="409055"/>
          </a:xfrm>
          <a:prstGeom prst="rect">
            <a:avLst/>
          </a:prstGeom>
        </p:spPr>
      </p:pic>
      <p:sp>
        <p:nvSpPr>
          <p:cNvPr id="264" name="직사각형 263"/>
          <p:cNvSpPr/>
          <p:nvPr/>
        </p:nvSpPr>
        <p:spPr>
          <a:xfrm>
            <a:off x="8271056" y="5055115"/>
            <a:ext cx="1206601" cy="184666"/>
          </a:xfrm>
          <a:prstGeom prst="rect">
            <a:avLst/>
          </a:prstGeom>
        </p:spPr>
        <p:txBody>
          <a:bodyPr wrap="square">
            <a:spAutoFit/>
          </a:bodyPr>
          <a:lstStyle/>
          <a:p>
            <a:pPr lvl="0">
              <a:defRPr/>
            </a:pPr>
            <a:r>
              <a:rPr lang="en-US" altLang="ko-KR" sz="600" dirty="0"/>
              <a:t>TABLE_FILES_ REVIEW</a:t>
            </a:r>
          </a:p>
        </p:txBody>
      </p:sp>
      <p:sp>
        <p:nvSpPr>
          <p:cNvPr id="265" name="순서도: 연결자 264"/>
          <p:cNvSpPr/>
          <p:nvPr/>
        </p:nvSpPr>
        <p:spPr>
          <a:xfrm flipV="1">
            <a:off x="10129220" y="529111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6" name="직사각형 265"/>
          <p:cNvSpPr/>
          <p:nvPr/>
        </p:nvSpPr>
        <p:spPr>
          <a:xfrm>
            <a:off x="10203993" y="5228658"/>
            <a:ext cx="545621" cy="230832"/>
          </a:xfrm>
          <a:prstGeom prst="rect">
            <a:avLst/>
          </a:prstGeom>
        </p:spPr>
        <p:txBody>
          <a:bodyPr wrap="square">
            <a:spAutoFit/>
          </a:bodyPr>
          <a:lstStyle/>
          <a:p>
            <a:pPr lvl="0">
              <a:defRPr/>
            </a:pPr>
            <a:r>
              <a:rPr lang="en-US" altLang="ko-KR" sz="900" dirty="0"/>
              <a:t>step 2</a:t>
            </a:r>
          </a:p>
        </p:txBody>
      </p:sp>
      <p:sp>
        <p:nvSpPr>
          <p:cNvPr id="113" name="직사각형 112">
            <a:extLst>
              <a:ext uri="{FF2B5EF4-FFF2-40B4-BE49-F238E27FC236}">
                <a16:creationId xmlns:a16="http://schemas.microsoft.com/office/drawing/2014/main" id="{EEAE4BC2-B120-453E-BE4D-4FE9E2E40E6D}"/>
              </a:ext>
            </a:extLst>
          </p:cNvPr>
          <p:cNvSpPr/>
          <p:nvPr/>
        </p:nvSpPr>
        <p:spPr>
          <a:xfrm>
            <a:off x="2154864" y="3681462"/>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14" name="순서도: 문서 113">
            <a:extLst>
              <a:ext uri="{FF2B5EF4-FFF2-40B4-BE49-F238E27FC236}">
                <a16:creationId xmlns:a16="http://schemas.microsoft.com/office/drawing/2014/main" id="{AA8AE546-E76C-4577-B4AE-0E6DA8F4D2FB}"/>
              </a:ext>
            </a:extLst>
          </p:cNvPr>
          <p:cNvSpPr/>
          <p:nvPr/>
        </p:nvSpPr>
        <p:spPr>
          <a:xfrm>
            <a:off x="2692441" y="328230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reviewList.jsp</a:t>
            </a:r>
            <a:endParaRPr lang="ko-KR" altLang="en-US" sz="900" dirty="0">
              <a:solidFill>
                <a:schemeClr val="tx1"/>
              </a:solidFill>
            </a:endParaRPr>
          </a:p>
        </p:txBody>
      </p:sp>
      <p:cxnSp>
        <p:nvCxnSpPr>
          <p:cNvPr id="115" name="직선 화살표 연결선 114">
            <a:extLst>
              <a:ext uri="{FF2B5EF4-FFF2-40B4-BE49-F238E27FC236}">
                <a16:creationId xmlns:a16="http://schemas.microsoft.com/office/drawing/2014/main" id="{E4FFCF42-094F-40B7-85BB-A3C40F4D18BA}"/>
              </a:ext>
            </a:extLst>
          </p:cNvPr>
          <p:cNvCxnSpPr/>
          <p:nvPr/>
        </p:nvCxnSpPr>
        <p:spPr>
          <a:xfrm>
            <a:off x="3217499" y="307568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413583B-B9A7-4530-8059-2B144AD982D7}"/>
              </a:ext>
            </a:extLst>
          </p:cNvPr>
          <p:cNvCxnSpPr/>
          <p:nvPr/>
        </p:nvCxnSpPr>
        <p:spPr>
          <a:xfrm>
            <a:off x="3217500" y="356211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C4CDEDDD-F1D3-45F5-9502-190BB16DBC04}"/>
              </a:ext>
            </a:extLst>
          </p:cNvPr>
          <p:cNvCxnSpPr/>
          <p:nvPr/>
        </p:nvCxnSpPr>
        <p:spPr>
          <a:xfrm>
            <a:off x="3242176" y="3942480"/>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a:extLst>
              <a:ext uri="{FF2B5EF4-FFF2-40B4-BE49-F238E27FC236}">
                <a16:creationId xmlns:a16="http://schemas.microsoft.com/office/drawing/2014/main" id="{BD58034E-040D-479E-A529-6FA2966E7260}"/>
              </a:ext>
            </a:extLst>
          </p:cNvPr>
          <p:cNvCxnSpPr>
            <a:cxnSpLocks/>
            <a:stCxn id="129" idx="1"/>
            <a:endCxn id="128" idx="0"/>
          </p:cNvCxnSpPr>
          <p:nvPr/>
        </p:nvCxnSpPr>
        <p:spPr>
          <a:xfrm rot="10800000" flipV="1">
            <a:off x="2572154" y="3900626"/>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47ED76D3-F2EB-4303-90C6-9254107399D7}"/>
              </a:ext>
            </a:extLst>
          </p:cNvPr>
          <p:cNvSpPr/>
          <p:nvPr/>
        </p:nvSpPr>
        <p:spPr>
          <a:xfrm>
            <a:off x="3242176" y="4073139"/>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28" name="순서도: 처리 127">
            <a:extLst>
              <a:ext uri="{FF2B5EF4-FFF2-40B4-BE49-F238E27FC236}">
                <a16:creationId xmlns:a16="http://schemas.microsoft.com/office/drawing/2014/main" id="{6FBE94A7-5823-4B1A-A360-DD54F7C9BDAE}"/>
              </a:ext>
            </a:extLst>
          </p:cNvPr>
          <p:cNvSpPr/>
          <p:nvPr/>
        </p:nvSpPr>
        <p:spPr>
          <a:xfrm>
            <a:off x="1951411" y="409924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129" name="순서도: 판단 128">
            <a:extLst>
              <a:ext uri="{FF2B5EF4-FFF2-40B4-BE49-F238E27FC236}">
                <a16:creationId xmlns:a16="http://schemas.microsoft.com/office/drawing/2014/main" id="{8208896E-96A5-4928-92DF-256FEDBDB841}"/>
              </a:ext>
            </a:extLst>
          </p:cNvPr>
          <p:cNvSpPr/>
          <p:nvPr/>
        </p:nvSpPr>
        <p:spPr>
          <a:xfrm>
            <a:off x="2760236" y="3755176"/>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130" name="순서도: 판단 129">
            <a:extLst>
              <a:ext uri="{FF2B5EF4-FFF2-40B4-BE49-F238E27FC236}">
                <a16:creationId xmlns:a16="http://schemas.microsoft.com/office/drawing/2014/main" id="{6694E5EC-0686-40E1-B691-D432676E08B3}"/>
              </a:ext>
            </a:extLst>
          </p:cNvPr>
          <p:cNvSpPr/>
          <p:nvPr/>
        </p:nvSpPr>
        <p:spPr>
          <a:xfrm>
            <a:off x="2219996" y="2691518"/>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ReviewBoardListOkAction.java</a:t>
            </a:r>
            <a:endParaRPr lang="ko-KR" altLang="en-US" sz="800" dirty="0">
              <a:solidFill>
                <a:schemeClr val="tx1"/>
              </a:solidFill>
            </a:endParaRPr>
          </a:p>
        </p:txBody>
      </p:sp>
      <p:sp>
        <p:nvSpPr>
          <p:cNvPr id="131" name="직사각형 130">
            <a:extLst>
              <a:ext uri="{FF2B5EF4-FFF2-40B4-BE49-F238E27FC236}">
                <a16:creationId xmlns:a16="http://schemas.microsoft.com/office/drawing/2014/main" id="{01416D52-951E-4A53-8AEF-8E3EEFEBA6AA}"/>
              </a:ext>
            </a:extLst>
          </p:cNvPr>
          <p:cNvSpPr/>
          <p:nvPr/>
        </p:nvSpPr>
        <p:spPr>
          <a:xfrm>
            <a:off x="3170175" y="305333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5" name="순서도: 문서 134">
            <a:extLst>
              <a:ext uri="{FF2B5EF4-FFF2-40B4-BE49-F238E27FC236}">
                <a16:creationId xmlns:a16="http://schemas.microsoft.com/office/drawing/2014/main" id="{B9B2488D-A23E-4583-8288-5532869278E2}"/>
              </a:ext>
            </a:extLst>
          </p:cNvPr>
          <p:cNvSpPr/>
          <p:nvPr/>
        </p:nvSpPr>
        <p:spPr>
          <a:xfrm>
            <a:off x="1616377" y="327487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38" name="연결선: 꺾임 137">
            <a:extLst>
              <a:ext uri="{FF2B5EF4-FFF2-40B4-BE49-F238E27FC236}">
                <a16:creationId xmlns:a16="http://schemas.microsoft.com/office/drawing/2014/main" id="{821DCCCA-0E41-4C84-9B4C-D045DD83A0B9}"/>
              </a:ext>
            </a:extLst>
          </p:cNvPr>
          <p:cNvCxnSpPr>
            <a:cxnSpLocks/>
            <a:stCxn id="130" idx="2"/>
            <a:endCxn id="135" idx="0"/>
          </p:cNvCxnSpPr>
          <p:nvPr/>
        </p:nvCxnSpPr>
        <p:spPr>
          <a:xfrm rot="5400000">
            <a:off x="2566249" y="2623622"/>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a:extLst>
              <a:ext uri="{FF2B5EF4-FFF2-40B4-BE49-F238E27FC236}">
                <a16:creationId xmlns:a16="http://schemas.microsoft.com/office/drawing/2014/main" id="{9EB3FBDE-6460-4D72-9A09-0FD9119CBC9D}"/>
              </a:ext>
            </a:extLst>
          </p:cNvPr>
          <p:cNvSpPr/>
          <p:nvPr/>
        </p:nvSpPr>
        <p:spPr>
          <a:xfrm>
            <a:off x="2447535" y="2977453"/>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65" name="그림 164" descr="모니터, 컴퓨터이(가) 표시된 사진  자동 생성된 설명">
            <a:extLst>
              <a:ext uri="{FF2B5EF4-FFF2-40B4-BE49-F238E27FC236}">
                <a16:creationId xmlns:a16="http://schemas.microsoft.com/office/drawing/2014/main" id="{030A234E-2B5F-4E92-8A02-00112D089117}"/>
              </a:ext>
            </a:extLst>
          </p:cNvPr>
          <p:cNvPicPr>
            <a:picLocks noChangeAspect="1"/>
          </p:cNvPicPr>
          <p:nvPr/>
        </p:nvPicPr>
        <p:blipFill rotWithShape="1">
          <a:blip r:embed="rId2"/>
          <a:stretch>
            <a:fillRect/>
          </a:stretch>
        </p:blipFill>
        <p:spPr>
          <a:xfrm>
            <a:off x="1592329" y="2687472"/>
            <a:ext cx="409055" cy="409055"/>
          </a:xfrm>
          <a:prstGeom prst="rect">
            <a:avLst/>
          </a:prstGeom>
        </p:spPr>
      </p:pic>
      <p:cxnSp>
        <p:nvCxnSpPr>
          <p:cNvPr id="166" name="직선 화살표 연결선 165">
            <a:extLst>
              <a:ext uri="{FF2B5EF4-FFF2-40B4-BE49-F238E27FC236}">
                <a16:creationId xmlns:a16="http://schemas.microsoft.com/office/drawing/2014/main" id="{45B51181-1CDB-4B12-B8FA-55B476D39214}"/>
              </a:ext>
            </a:extLst>
          </p:cNvPr>
          <p:cNvCxnSpPr/>
          <p:nvPr/>
        </p:nvCxnSpPr>
        <p:spPr>
          <a:xfrm>
            <a:off x="1983541" y="281481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546CA4D8-EEEA-4B4B-878E-E717F07A6C32}"/>
              </a:ext>
            </a:extLst>
          </p:cNvPr>
          <p:cNvCxnSpPr/>
          <p:nvPr/>
        </p:nvCxnSpPr>
        <p:spPr>
          <a:xfrm flipH="1">
            <a:off x="1972749" y="294035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a:extLst>
              <a:ext uri="{FF2B5EF4-FFF2-40B4-BE49-F238E27FC236}">
                <a16:creationId xmlns:a16="http://schemas.microsoft.com/office/drawing/2014/main" id="{A5E205A1-BBC4-4618-B8B5-EA7F2309B07F}"/>
              </a:ext>
            </a:extLst>
          </p:cNvPr>
          <p:cNvSpPr/>
          <p:nvPr/>
        </p:nvSpPr>
        <p:spPr>
          <a:xfrm>
            <a:off x="1485840" y="2968777"/>
            <a:ext cx="1206601" cy="184666"/>
          </a:xfrm>
          <a:prstGeom prst="rect">
            <a:avLst/>
          </a:prstGeom>
        </p:spPr>
        <p:txBody>
          <a:bodyPr wrap="square">
            <a:spAutoFit/>
          </a:bodyPr>
          <a:lstStyle/>
          <a:p>
            <a:pPr lvl="0">
              <a:defRPr/>
            </a:pPr>
            <a:r>
              <a:rPr lang="en-US" altLang="ko-KR" sz="600" dirty="0"/>
              <a:t>TABLE_BOARD_ REVIEW</a:t>
            </a:r>
          </a:p>
        </p:txBody>
      </p:sp>
      <p:sp>
        <p:nvSpPr>
          <p:cNvPr id="176" name="순서도: 판단 175">
            <a:extLst>
              <a:ext uri="{FF2B5EF4-FFF2-40B4-BE49-F238E27FC236}">
                <a16:creationId xmlns:a16="http://schemas.microsoft.com/office/drawing/2014/main" id="{FA9DD78C-A838-4B9A-B859-B4E947523ADD}"/>
              </a:ext>
            </a:extLst>
          </p:cNvPr>
          <p:cNvSpPr/>
          <p:nvPr/>
        </p:nvSpPr>
        <p:spPr>
          <a:xfrm>
            <a:off x="5300588" y="2112046"/>
            <a:ext cx="1794718" cy="45357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ReviewBoard</a:t>
            </a:r>
            <a:endParaRPr lang="en-US" altLang="ko-KR" sz="800" dirty="0">
              <a:solidFill>
                <a:schemeClr val="tx1"/>
              </a:solidFill>
            </a:endParaRPr>
          </a:p>
          <a:p>
            <a:pPr algn="ctr">
              <a:defRPr/>
            </a:pPr>
            <a:r>
              <a:rPr lang="en-US" altLang="ko-KR" sz="800" dirty="0">
                <a:solidFill>
                  <a:schemeClr val="tx1"/>
                </a:solidFill>
              </a:rPr>
              <a:t>ViewAction.java</a:t>
            </a:r>
            <a:endParaRPr lang="ko-KR" altLang="en-US" sz="800" dirty="0">
              <a:solidFill>
                <a:schemeClr val="tx1"/>
              </a:solidFill>
            </a:endParaRPr>
          </a:p>
        </p:txBody>
      </p:sp>
      <p:sp>
        <p:nvSpPr>
          <p:cNvPr id="177" name="순서도: 문서 176">
            <a:extLst>
              <a:ext uri="{FF2B5EF4-FFF2-40B4-BE49-F238E27FC236}">
                <a16:creationId xmlns:a16="http://schemas.microsoft.com/office/drawing/2014/main" id="{FD620F5C-32F5-49E9-8353-1E03C937BAA6}"/>
              </a:ext>
            </a:extLst>
          </p:cNvPr>
          <p:cNvSpPr/>
          <p:nvPr/>
        </p:nvSpPr>
        <p:spPr>
          <a:xfrm>
            <a:off x="4620096" y="2768247"/>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78" name="연결선: 꺾임 177">
            <a:extLst>
              <a:ext uri="{FF2B5EF4-FFF2-40B4-BE49-F238E27FC236}">
                <a16:creationId xmlns:a16="http://schemas.microsoft.com/office/drawing/2014/main" id="{7ED035D5-E8B3-439E-A0D1-1C07B86505FD}"/>
              </a:ext>
            </a:extLst>
          </p:cNvPr>
          <p:cNvCxnSpPr>
            <a:cxnSpLocks/>
            <a:stCxn id="176" idx="2"/>
            <a:endCxn id="177" idx="0"/>
          </p:cNvCxnSpPr>
          <p:nvPr/>
        </p:nvCxnSpPr>
        <p:spPr>
          <a:xfrm rot="5400000">
            <a:off x="5559735" y="2130035"/>
            <a:ext cx="202630" cy="107379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BA41F22C-4447-43DD-8E40-D681F43CCF84}"/>
              </a:ext>
            </a:extLst>
          </p:cNvPr>
          <p:cNvSpPr/>
          <p:nvPr/>
        </p:nvSpPr>
        <p:spPr>
          <a:xfrm>
            <a:off x="5456738" y="2452991"/>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88" name="직선 화살표 연결선 187">
            <a:extLst>
              <a:ext uri="{FF2B5EF4-FFF2-40B4-BE49-F238E27FC236}">
                <a16:creationId xmlns:a16="http://schemas.microsoft.com/office/drawing/2014/main" id="{0E403D64-D55F-4B99-8045-BCEA34A36210}"/>
              </a:ext>
            </a:extLst>
          </p:cNvPr>
          <p:cNvCxnSpPr/>
          <p:nvPr/>
        </p:nvCxnSpPr>
        <p:spPr>
          <a:xfrm>
            <a:off x="6199209" y="257886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a:extLst>
              <a:ext uri="{FF2B5EF4-FFF2-40B4-BE49-F238E27FC236}">
                <a16:creationId xmlns:a16="http://schemas.microsoft.com/office/drawing/2014/main" id="{0C02D5FB-E5EE-451E-A0A8-9999CAFC808D}"/>
              </a:ext>
            </a:extLst>
          </p:cNvPr>
          <p:cNvSpPr/>
          <p:nvPr/>
        </p:nvSpPr>
        <p:spPr>
          <a:xfrm>
            <a:off x="6189088" y="254329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95" name="순서도: 연결자 194">
            <a:extLst>
              <a:ext uri="{FF2B5EF4-FFF2-40B4-BE49-F238E27FC236}">
                <a16:creationId xmlns:a16="http://schemas.microsoft.com/office/drawing/2014/main" id="{3C05877F-6D37-4865-8A3E-6FDC8AB1B7D6}"/>
              </a:ext>
            </a:extLst>
          </p:cNvPr>
          <p:cNvSpPr/>
          <p:nvPr/>
        </p:nvSpPr>
        <p:spPr>
          <a:xfrm flipV="1">
            <a:off x="4698287" y="5313695"/>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02" name="직사각형 201">
            <a:extLst>
              <a:ext uri="{FF2B5EF4-FFF2-40B4-BE49-F238E27FC236}">
                <a16:creationId xmlns:a16="http://schemas.microsoft.com/office/drawing/2014/main" id="{6D2DD887-7B7C-4BBF-81BE-0A23D7D2BD54}"/>
              </a:ext>
            </a:extLst>
          </p:cNvPr>
          <p:cNvSpPr/>
          <p:nvPr/>
        </p:nvSpPr>
        <p:spPr>
          <a:xfrm>
            <a:off x="4758443" y="5259026"/>
            <a:ext cx="545621" cy="230832"/>
          </a:xfrm>
          <a:prstGeom prst="rect">
            <a:avLst/>
          </a:prstGeom>
        </p:spPr>
        <p:txBody>
          <a:bodyPr wrap="square">
            <a:spAutoFit/>
          </a:bodyPr>
          <a:lstStyle/>
          <a:p>
            <a:pPr lvl="0">
              <a:defRPr/>
            </a:pPr>
            <a:r>
              <a:rPr lang="en-US" altLang="ko-KR" sz="900" dirty="0"/>
              <a:t>step 4</a:t>
            </a:r>
          </a:p>
        </p:txBody>
      </p:sp>
      <p:cxnSp>
        <p:nvCxnSpPr>
          <p:cNvPr id="207" name="연결선: 꺾임 206">
            <a:extLst>
              <a:ext uri="{FF2B5EF4-FFF2-40B4-BE49-F238E27FC236}">
                <a16:creationId xmlns:a16="http://schemas.microsoft.com/office/drawing/2014/main" id="{B615E1CA-0AC5-4FBD-98F9-4AEE1517AD52}"/>
              </a:ext>
            </a:extLst>
          </p:cNvPr>
          <p:cNvCxnSpPr>
            <a:cxnSpLocks/>
            <a:endCxn id="159" idx="3"/>
          </p:cNvCxnSpPr>
          <p:nvPr/>
        </p:nvCxnSpPr>
        <p:spPr>
          <a:xfrm rot="5400000">
            <a:off x="4796361" y="3403805"/>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084284D3-5A92-49B7-ABA9-E590169202CA}"/>
              </a:ext>
            </a:extLst>
          </p:cNvPr>
          <p:cNvCxnSpPr>
            <a:cxnSpLocks/>
            <a:endCxn id="158" idx="3"/>
          </p:cNvCxnSpPr>
          <p:nvPr/>
        </p:nvCxnSpPr>
        <p:spPr>
          <a:xfrm rot="5400000">
            <a:off x="4499477" y="3705127"/>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5" name="순서도: 판단 234">
            <a:extLst>
              <a:ext uri="{FF2B5EF4-FFF2-40B4-BE49-F238E27FC236}">
                <a16:creationId xmlns:a16="http://schemas.microsoft.com/office/drawing/2014/main" id="{3FD94FD5-3D01-4F50-AFE1-89C5096A1DBB}"/>
              </a:ext>
            </a:extLst>
          </p:cNvPr>
          <p:cNvSpPr/>
          <p:nvPr/>
        </p:nvSpPr>
        <p:spPr>
          <a:xfrm>
            <a:off x="9095668" y="2084430"/>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ReviewBoard</a:t>
            </a:r>
            <a:endParaRPr lang="en-US" altLang="ko-KR" sz="800" dirty="0">
              <a:solidFill>
                <a:schemeClr val="tx1"/>
              </a:solidFill>
            </a:endParaRPr>
          </a:p>
          <a:p>
            <a:pPr algn="ctr">
              <a:defRPr/>
            </a:pPr>
            <a:r>
              <a:rPr lang="en-US" altLang="ko-KR" sz="800" dirty="0">
                <a:solidFill>
                  <a:schemeClr val="tx1"/>
                </a:solidFill>
              </a:rPr>
              <a:t>ModifyAction.java</a:t>
            </a:r>
            <a:endParaRPr lang="ko-KR" altLang="en-US" sz="800" dirty="0">
              <a:solidFill>
                <a:schemeClr val="tx1"/>
              </a:solidFill>
            </a:endParaRPr>
          </a:p>
        </p:txBody>
      </p:sp>
      <p:sp>
        <p:nvSpPr>
          <p:cNvPr id="243" name="순서도: 문서 242">
            <a:extLst>
              <a:ext uri="{FF2B5EF4-FFF2-40B4-BE49-F238E27FC236}">
                <a16:creationId xmlns:a16="http://schemas.microsoft.com/office/drawing/2014/main" id="{F9DA15D8-D8C6-48BA-9AD2-D82C3BDEBED5}"/>
              </a:ext>
            </a:extLst>
          </p:cNvPr>
          <p:cNvSpPr/>
          <p:nvPr/>
        </p:nvSpPr>
        <p:spPr>
          <a:xfrm>
            <a:off x="8363914" y="2702406"/>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44" name="연결선: 꺾임 243">
            <a:extLst>
              <a:ext uri="{FF2B5EF4-FFF2-40B4-BE49-F238E27FC236}">
                <a16:creationId xmlns:a16="http://schemas.microsoft.com/office/drawing/2014/main" id="{060B78D1-0878-4FB3-B80E-B7C3792564DE}"/>
              </a:ext>
            </a:extLst>
          </p:cNvPr>
          <p:cNvCxnSpPr>
            <a:cxnSpLocks/>
          </p:cNvCxnSpPr>
          <p:nvPr/>
        </p:nvCxnSpPr>
        <p:spPr>
          <a:xfrm rot="10800000" flipV="1">
            <a:off x="8840119" y="2507606"/>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52CCB80A-BF7A-4CCE-8489-2F188E63A829}"/>
              </a:ext>
            </a:extLst>
          </p:cNvPr>
          <p:cNvSpPr/>
          <p:nvPr/>
        </p:nvSpPr>
        <p:spPr>
          <a:xfrm>
            <a:off x="9351987" y="2343077"/>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48" name="직사각형 247">
            <a:extLst>
              <a:ext uri="{FF2B5EF4-FFF2-40B4-BE49-F238E27FC236}">
                <a16:creationId xmlns:a16="http://schemas.microsoft.com/office/drawing/2014/main" id="{7E4A369B-05DE-4556-8346-B26027CE5D74}"/>
              </a:ext>
            </a:extLst>
          </p:cNvPr>
          <p:cNvSpPr/>
          <p:nvPr/>
        </p:nvSpPr>
        <p:spPr>
          <a:xfrm>
            <a:off x="10071119" y="243257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51" name="순서도: 판단 250">
            <a:extLst>
              <a:ext uri="{FF2B5EF4-FFF2-40B4-BE49-F238E27FC236}">
                <a16:creationId xmlns:a16="http://schemas.microsoft.com/office/drawing/2014/main" id="{39DC5A8C-59EA-47AF-822C-484656B6F100}"/>
              </a:ext>
            </a:extLst>
          </p:cNvPr>
          <p:cNvSpPr/>
          <p:nvPr/>
        </p:nvSpPr>
        <p:spPr>
          <a:xfrm>
            <a:off x="9391648" y="4132232"/>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modifyForm.submit</a:t>
            </a:r>
            <a:r>
              <a:rPr lang="en-US" altLang="ko-KR" sz="800" dirty="0">
                <a:solidFill>
                  <a:schemeClr val="tx1"/>
                </a:solidFill>
              </a:rPr>
              <a:t>()</a:t>
            </a:r>
            <a:endParaRPr lang="ko-KR" altLang="en-US" sz="800" dirty="0">
              <a:solidFill>
                <a:schemeClr val="tx1"/>
              </a:solidFill>
            </a:endParaRPr>
          </a:p>
        </p:txBody>
      </p:sp>
      <p:cxnSp>
        <p:nvCxnSpPr>
          <p:cNvPr id="262" name="연결선: 꺾임 261">
            <a:extLst>
              <a:ext uri="{FF2B5EF4-FFF2-40B4-BE49-F238E27FC236}">
                <a16:creationId xmlns:a16="http://schemas.microsoft.com/office/drawing/2014/main" id="{BB64084B-2A18-4EE3-81A9-41F3273AEB6E}"/>
              </a:ext>
            </a:extLst>
          </p:cNvPr>
          <p:cNvCxnSpPr>
            <a:cxnSpLocks/>
            <a:stCxn id="251" idx="3"/>
            <a:endCxn id="208" idx="5"/>
          </p:cNvCxnSpPr>
          <p:nvPr/>
        </p:nvCxnSpPr>
        <p:spPr>
          <a:xfrm flipH="1" flipV="1">
            <a:off x="10509309" y="3295521"/>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a:extLst>
              <a:ext uri="{FF2B5EF4-FFF2-40B4-BE49-F238E27FC236}">
                <a16:creationId xmlns:a16="http://schemas.microsoft.com/office/drawing/2014/main" id="{CD929874-BACD-4AAC-9093-B760D422EB7E}"/>
              </a:ext>
            </a:extLst>
          </p:cNvPr>
          <p:cNvSpPr/>
          <p:nvPr/>
        </p:nvSpPr>
        <p:spPr>
          <a:xfrm>
            <a:off x="10630856" y="404512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0" name="직사각형 269">
            <a:extLst>
              <a:ext uri="{FF2B5EF4-FFF2-40B4-BE49-F238E27FC236}">
                <a16:creationId xmlns:a16="http://schemas.microsoft.com/office/drawing/2014/main" id="{1A00FACD-9164-4057-A60E-907EEA520856}"/>
              </a:ext>
            </a:extLst>
          </p:cNvPr>
          <p:cNvSpPr/>
          <p:nvPr/>
        </p:nvSpPr>
        <p:spPr>
          <a:xfrm>
            <a:off x="10102569" y="447693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3" name="순서도: 판단 272">
            <a:extLst>
              <a:ext uri="{FF2B5EF4-FFF2-40B4-BE49-F238E27FC236}">
                <a16:creationId xmlns:a16="http://schemas.microsoft.com/office/drawing/2014/main" id="{3EF624B4-AAA0-480E-9E3A-147FE4316647}"/>
              </a:ext>
            </a:extLst>
          </p:cNvPr>
          <p:cNvSpPr/>
          <p:nvPr/>
        </p:nvSpPr>
        <p:spPr>
          <a:xfrm>
            <a:off x="9304606" y="4676157"/>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ReviewBoard</a:t>
            </a:r>
            <a:endParaRPr lang="en-US" altLang="ko-KR" sz="700" dirty="0">
              <a:solidFill>
                <a:schemeClr val="tx1"/>
              </a:solidFill>
            </a:endParaRPr>
          </a:p>
          <a:p>
            <a:pPr algn="ctr">
              <a:defRPr/>
            </a:pPr>
            <a:r>
              <a:rPr lang="en-US" altLang="ko-KR" sz="700" dirty="0" err="1">
                <a:solidFill>
                  <a:schemeClr val="tx1"/>
                </a:solidFill>
              </a:rPr>
              <a:t>ModifyOkAction</a:t>
            </a:r>
            <a:endParaRPr lang="en-US" altLang="ko-KR" sz="700" dirty="0">
              <a:solidFill>
                <a:schemeClr val="tx1"/>
              </a:solidFill>
            </a:endParaRPr>
          </a:p>
          <a:p>
            <a:pPr algn="ctr">
              <a:defRPr/>
            </a:pPr>
            <a:r>
              <a:rPr lang="en-US" altLang="ko-KR" sz="700" dirty="0">
                <a:solidFill>
                  <a:schemeClr val="tx1"/>
                </a:solidFill>
              </a:rPr>
              <a:t>.java</a:t>
            </a:r>
            <a:endParaRPr lang="ko-KR" altLang="en-US" sz="700" dirty="0">
              <a:solidFill>
                <a:schemeClr val="tx1"/>
              </a:solidFill>
            </a:endParaRPr>
          </a:p>
        </p:txBody>
      </p:sp>
      <p:sp>
        <p:nvSpPr>
          <p:cNvPr id="274" name="직사각형 273">
            <a:extLst>
              <a:ext uri="{FF2B5EF4-FFF2-40B4-BE49-F238E27FC236}">
                <a16:creationId xmlns:a16="http://schemas.microsoft.com/office/drawing/2014/main" id="{A3EA9A3F-90A0-4857-A8C4-6A9B24EC4523}"/>
              </a:ext>
            </a:extLst>
          </p:cNvPr>
          <p:cNvSpPr/>
          <p:nvPr/>
        </p:nvSpPr>
        <p:spPr>
          <a:xfrm>
            <a:off x="10173329" y="5038962"/>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5" name="직사각형 274">
            <a:extLst>
              <a:ext uri="{FF2B5EF4-FFF2-40B4-BE49-F238E27FC236}">
                <a16:creationId xmlns:a16="http://schemas.microsoft.com/office/drawing/2014/main" id="{F1A3469F-10DB-4A6C-9DEA-C3C662FFDB36}"/>
              </a:ext>
            </a:extLst>
          </p:cNvPr>
          <p:cNvSpPr/>
          <p:nvPr/>
        </p:nvSpPr>
        <p:spPr>
          <a:xfrm>
            <a:off x="9785856" y="4997371"/>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6" name="순서도: 문서 275">
            <a:extLst>
              <a:ext uri="{FF2B5EF4-FFF2-40B4-BE49-F238E27FC236}">
                <a16:creationId xmlns:a16="http://schemas.microsoft.com/office/drawing/2014/main" id="{E06D88B6-EF97-4098-A920-5A098EF0BEFE}"/>
              </a:ext>
            </a:extLst>
          </p:cNvPr>
          <p:cNvSpPr/>
          <p:nvPr/>
        </p:nvSpPr>
        <p:spPr>
          <a:xfrm>
            <a:off x="8476887" y="537155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77" name="연결선: 꺾임 276">
            <a:extLst>
              <a:ext uri="{FF2B5EF4-FFF2-40B4-BE49-F238E27FC236}">
                <a16:creationId xmlns:a16="http://schemas.microsoft.com/office/drawing/2014/main" id="{B56D83EA-C6EB-4C90-9D32-56F377B69E38}"/>
              </a:ext>
            </a:extLst>
          </p:cNvPr>
          <p:cNvCxnSpPr>
            <a:cxnSpLocks/>
            <a:stCxn id="273" idx="2"/>
            <a:endCxn id="276" idx="0"/>
          </p:cNvCxnSpPr>
          <p:nvPr/>
        </p:nvCxnSpPr>
        <p:spPr>
          <a:xfrm rot="5400000">
            <a:off x="9426877" y="4608143"/>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연결선: 꺾임 141">
            <a:extLst>
              <a:ext uri="{FF2B5EF4-FFF2-40B4-BE49-F238E27FC236}">
                <a16:creationId xmlns:a16="http://schemas.microsoft.com/office/drawing/2014/main" id="{6CC727ED-8E13-4234-B2E8-2D1622D3E59E}"/>
              </a:ext>
            </a:extLst>
          </p:cNvPr>
          <p:cNvCxnSpPr>
            <a:cxnSpLocks/>
            <a:stCxn id="150" idx="2"/>
            <a:endCxn id="152" idx="0"/>
          </p:cNvCxnSpPr>
          <p:nvPr/>
        </p:nvCxnSpPr>
        <p:spPr>
          <a:xfrm rot="16200000" flipH="1">
            <a:off x="6526286" y="2741281"/>
            <a:ext cx="179416" cy="81540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순서도: 처리 151">
            <a:extLst>
              <a:ext uri="{FF2B5EF4-FFF2-40B4-BE49-F238E27FC236}">
                <a16:creationId xmlns:a16="http://schemas.microsoft.com/office/drawing/2014/main" id="{414A9190-AD38-4407-A57C-637C2FFFAAB7}"/>
              </a:ext>
            </a:extLst>
          </p:cNvPr>
          <p:cNvSpPr/>
          <p:nvPr/>
        </p:nvSpPr>
        <p:spPr>
          <a:xfrm>
            <a:off x="6427759" y="3238693"/>
            <a:ext cx="1191878" cy="35384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본 이벤트 바로가기</a:t>
            </a:r>
          </a:p>
        </p:txBody>
      </p:sp>
      <p:sp>
        <p:nvSpPr>
          <p:cNvPr id="154" name="순서도: 문서 59">
            <a:extLst>
              <a:ext uri="{FF2B5EF4-FFF2-40B4-BE49-F238E27FC236}">
                <a16:creationId xmlns:a16="http://schemas.microsoft.com/office/drawing/2014/main" id="{649355DD-3BB1-4EDC-A84D-B58B1E84A41B}"/>
              </a:ext>
            </a:extLst>
          </p:cNvPr>
          <p:cNvSpPr/>
          <p:nvPr/>
        </p:nvSpPr>
        <p:spPr>
          <a:xfrm>
            <a:off x="6540466" y="378918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cxnSp>
        <p:nvCxnSpPr>
          <p:cNvPr id="156" name="직선 화살표 연결선 155">
            <a:extLst>
              <a:ext uri="{FF2B5EF4-FFF2-40B4-BE49-F238E27FC236}">
                <a16:creationId xmlns:a16="http://schemas.microsoft.com/office/drawing/2014/main" id="{565A6A7F-BD63-415A-96AA-1AF96D7F5ED9}"/>
              </a:ext>
            </a:extLst>
          </p:cNvPr>
          <p:cNvCxnSpPr/>
          <p:nvPr/>
        </p:nvCxnSpPr>
        <p:spPr>
          <a:xfrm>
            <a:off x="7027646" y="358747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03761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인증 후기</a:t>
            </a:r>
          </a:p>
        </p:txBody>
      </p:sp>
      <p:graphicFrame>
        <p:nvGraphicFramePr>
          <p:cNvPr id="3" name="표 2"/>
          <p:cNvGraphicFramePr>
            <a:graphicFrameLocks noGrp="1"/>
          </p:cNvGraphicFramePr>
          <p:nvPr>
            <p:extLst>
              <p:ext uri="{D42A27DB-BD31-4B8C-83A1-F6EECF244321}">
                <p14:modId xmlns:p14="http://schemas.microsoft.com/office/powerpoint/2010/main" val="3684106215"/>
              </p:ext>
            </p:extLst>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986678232"/>
                    </a:ext>
                  </a:extLst>
                </a:gridCol>
                <a:gridCol w="2800965">
                  <a:extLst>
                    <a:ext uri="{9D8B030D-6E8A-4147-A177-3AD203B41FA5}">
                      <a16:colId xmlns:a16="http://schemas.microsoft.com/office/drawing/2014/main" val="20001"/>
                    </a:ext>
                  </a:extLst>
                </a:gridCol>
                <a:gridCol w="2727109">
                  <a:extLst>
                    <a:ext uri="{9D8B030D-6E8A-4147-A177-3AD203B41FA5}">
                      <a16:colId xmlns:a16="http://schemas.microsoft.com/office/drawing/2014/main" val="20002"/>
                    </a:ext>
                  </a:extLst>
                </a:gridCol>
                <a:gridCol w="2808311">
                  <a:extLst>
                    <a:ext uri="{9D8B030D-6E8A-4147-A177-3AD203B41FA5}">
                      <a16:colId xmlns:a16="http://schemas.microsoft.com/office/drawing/2014/main" val="20003"/>
                    </a:ext>
                  </a:extLst>
                </a:gridCol>
              </a:tblGrid>
              <a:tr h="439381">
                <a:tc rowSpan="2">
                  <a:txBody>
                    <a:bodyPr/>
                    <a:lstStyle/>
                    <a:p>
                      <a:pPr algn="ctr" latinLnBrk="1">
                        <a:defRPr/>
                      </a:pPr>
                      <a:r>
                        <a:rPr lang="en-US" altLang="ko-KR" sz="650" b="1" dirty="0" err="1">
                          <a:solidFill>
                            <a:schemeClr val="tx1"/>
                          </a:solidFill>
                        </a:rPr>
                        <a:t>ReviewBoard</a:t>
                      </a:r>
                      <a:endParaRPr lang="en-US" altLang="ko-KR" sz="650" b="1" dirty="0">
                        <a:solidFill>
                          <a:schemeClr val="tx1"/>
                        </a:solidFill>
                      </a:endParaRPr>
                    </a:p>
                    <a:p>
                      <a:pPr algn="ctr" latinLnBrk="1">
                        <a:defRPr/>
                      </a:pPr>
                      <a:r>
                        <a:rPr lang="en-US" altLang="ko-KR" sz="650" b="1" dirty="0">
                          <a:solidFill>
                            <a:schemeClr val="tx1"/>
                          </a:solidFill>
                        </a:rPr>
                        <a:t>User flow</a:t>
                      </a:r>
                      <a:endParaRPr lang="ko-KR" altLang="en-US" sz="65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STEP 4. </a:t>
                      </a:r>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5. </a:t>
                      </a:r>
                      <a:r>
                        <a:rPr lang="ko-KR" altLang="en-US" sz="1000" b="1" dirty="0">
                          <a:solidFill>
                            <a:schemeClr val="tx1"/>
                          </a:solidFill>
                        </a:rPr>
                        <a:t>댓글 작성</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6. </a:t>
                      </a:r>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7. </a:t>
                      </a:r>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18</a:t>
            </a:fld>
            <a:endParaRPr lang="en-US" altLang="en-US" sz="900"/>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79" name="직사각형 78"/>
          <p:cNvSpPr/>
          <p:nvPr/>
        </p:nvSpPr>
        <p:spPr>
          <a:xfrm>
            <a:off x="5556419"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cxnSpLocks/>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pPr>
            <a:r>
              <a:rPr lang="en-US" altLang="ko-KR" sz="600" dirty="0"/>
              <a:t>TABLE_REPLY_ REVIEW</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pPr>
            <a:r>
              <a:rPr lang="en-US" altLang="ko-KR" sz="900" dirty="0"/>
              <a:t>step 2</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pPr>
            <a:r>
              <a:rPr lang="en-US" altLang="ko-KR" sz="900" dirty="0"/>
              <a:t>step 2</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pPr>
            <a:r>
              <a:rPr lang="en-US" altLang="ko-KR" sz="600" dirty="0"/>
              <a:t>TABLE_REPLY_ REVIEW</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pPr>
            <a:r>
              <a:rPr lang="en-US" altLang="ko-KR" sz="900" dirty="0"/>
              <a:t>step 2</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댓글이 삭제되었습니다</a:t>
            </a:r>
            <a:r>
              <a:rPr lang="en-US" altLang="ko-KR" sz="65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7" name="순서도: 판단 76">
            <a:extLst>
              <a:ext uri="{FF2B5EF4-FFF2-40B4-BE49-F238E27FC236}">
                <a16:creationId xmlns:a16="http://schemas.microsoft.com/office/drawing/2014/main" id="{AAE3A536-B77D-44CC-8A92-AA805A3C210B}"/>
              </a:ext>
            </a:extLst>
          </p:cNvPr>
          <p:cNvSpPr/>
          <p:nvPr/>
        </p:nvSpPr>
        <p:spPr>
          <a:xfrm>
            <a:off x="1584692" y="3400201"/>
            <a:ext cx="21882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ReviewBoardDeleteOkAction.java</a:t>
            </a:r>
            <a:endParaRPr lang="ko-KR" altLang="en-US" sz="800" dirty="0">
              <a:solidFill>
                <a:schemeClr val="tx1"/>
              </a:solidFill>
            </a:endParaRPr>
          </a:p>
        </p:txBody>
      </p:sp>
      <p:pic>
        <p:nvPicPr>
          <p:cNvPr id="78" name="그림 77" descr="모니터, 컴퓨터이(가) 표시된 사진  자동 생성된 설명">
            <a:extLst>
              <a:ext uri="{FF2B5EF4-FFF2-40B4-BE49-F238E27FC236}">
                <a16:creationId xmlns:a16="http://schemas.microsoft.com/office/drawing/2014/main" id="{9383C924-0467-47C3-8237-DE8FD58EA279}"/>
              </a:ext>
            </a:extLst>
          </p:cNvPr>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a:extLst>
              <a:ext uri="{FF2B5EF4-FFF2-40B4-BE49-F238E27FC236}">
                <a16:creationId xmlns:a16="http://schemas.microsoft.com/office/drawing/2014/main" id="{BABCC353-3EA2-4EE0-A9F0-7C4C0FD0CBD3}"/>
              </a:ext>
            </a:extLst>
          </p:cNvPr>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90315FEE-51C6-4E23-A1EB-2D5576AF3542}"/>
              </a:ext>
            </a:extLst>
          </p:cNvPr>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a:extLst>
              <a:ext uri="{FF2B5EF4-FFF2-40B4-BE49-F238E27FC236}">
                <a16:creationId xmlns:a16="http://schemas.microsoft.com/office/drawing/2014/main" id="{19D599E2-01D6-4433-A49A-AED3FE7B8229}"/>
              </a:ext>
            </a:extLst>
          </p:cNvPr>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a:extLst>
              <a:ext uri="{FF2B5EF4-FFF2-40B4-BE49-F238E27FC236}">
                <a16:creationId xmlns:a16="http://schemas.microsoft.com/office/drawing/2014/main" id="{5532D0BE-04B4-438A-A274-0B2FF5D5FF13}"/>
              </a:ext>
            </a:extLst>
          </p:cNvPr>
          <p:cNvSpPr/>
          <p:nvPr/>
        </p:nvSpPr>
        <p:spPr>
          <a:xfrm>
            <a:off x="755527" y="3691336"/>
            <a:ext cx="1206601" cy="184666"/>
          </a:xfrm>
          <a:prstGeom prst="rect">
            <a:avLst/>
          </a:prstGeom>
        </p:spPr>
        <p:txBody>
          <a:bodyPr wrap="square">
            <a:spAutoFit/>
          </a:bodyPr>
          <a:lstStyle/>
          <a:p>
            <a:pPr lvl="0">
              <a:defRPr/>
            </a:pPr>
            <a:r>
              <a:rPr lang="en-US" altLang="ko-KR" sz="600" dirty="0"/>
              <a:t>TABLE_BOARD_ REVIEW</a:t>
            </a:r>
          </a:p>
        </p:txBody>
      </p:sp>
      <p:sp>
        <p:nvSpPr>
          <p:cNvPr id="89" name="직사각형 88">
            <a:extLst>
              <a:ext uri="{FF2B5EF4-FFF2-40B4-BE49-F238E27FC236}">
                <a16:creationId xmlns:a16="http://schemas.microsoft.com/office/drawing/2014/main" id="{19F108AA-D697-4FA9-813D-39E2C771B27E}"/>
              </a:ext>
            </a:extLst>
          </p:cNvPr>
          <p:cNvSpPr/>
          <p:nvPr/>
        </p:nvSpPr>
        <p:spPr>
          <a:xfrm>
            <a:off x="755527" y="3778121"/>
            <a:ext cx="1206601" cy="184666"/>
          </a:xfrm>
          <a:prstGeom prst="rect">
            <a:avLst/>
          </a:prstGeom>
        </p:spPr>
        <p:txBody>
          <a:bodyPr wrap="square">
            <a:spAutoFit/>
          </a:bodyPr>
          <a:lstStyle/>
          <a:p>
            <a:pPr lvl="0">
              <a:defRPr/>
            </a:pPr>
            <a:r>
              <a:rPr lang="en-US" altLang="ko-KR" sz="600" dirty="0"/>
              <a:t>TABLE_FILES_ REVIEW</a:t>
            </a:r>
          </a:p>
        </p:txBody>
      </p:sp>
      <p:sp>
        <p:nvSpPr>
          <p:cNvPr id="91" name="순서도: 문서 90">
            <a:extLst>
              <a:ext uri="{FF2B5EF4-FFF2-40B4-BE49-F238E27FC236}">
                <a16:creationId xmlns:a16="http://schemas.microsoft.com/office/drawing/2014/main" id="{67BCD120-DB7C-4586-A774-DD030A3969A2}"/>
              </a:ext>
            </a:extLst>
          </p:cNvPr>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92" name="연결선: 꺾임 91">
            <a:extLst>
              <a:ext uri="{FF2B5EF4-FFF2-40B4-BE49-F238E27FC236}">
                <a16:creationId xmlns:a16="http://schemas.microsoft.com/office/drawing/2014/main" id="{466449C1-5A54-421C-85E8-3B8E2864089B}"/>
              </a:ext>
            </a:extLst>
          </p:cNvPr>
          <p:cNvCxnSpPr>
            <a:cxnSpLocks/>
            <a:stCxn id="77" idx="2"/>
            <a:endCxn id="91" idx="0"/>
          </p:cNvCxnSpPr>
          <p:nvPr/>
        </p:nvCxnSpPr>
        <p:spPr>
          <a:xfrm rot="5400000">
            <a:off x="1849592" y="3344847"/>
            <a:ext cx="395953" cy="126250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a:extLst>
              <a:ext uri="{FF2B5EF4-FFF2-40B4-BE49-F238E27FC236}">
                <a16:creationId xmlns:a16="http://schemas.microsoft.com/office/drawing/2014/main" id="{9A8C1B3F-0028-4351-BFC2-5C0530E71442}"/>
              </a:ext>
            </a:extLst>
          </p:cNvPr>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0" name="직사각형 99">
            <a:extLst>
              <a:ext uri="{FF2B5EF4-FFF2-40B4-BE49-F238E27FC236}">
                <a16:creationId xmlns:a16="http://schemas.microsoft.com/office/drawing/2014/main" id="{A9C6F803-5307-4FBC-8192-0DEA7B64E52E}"/>
              </a:ext>
            </a:extLst>
          </p:cNvPr>
          <p:cNvSpPr/>
          <p:nvPr/>
        </p:nvSpPr>
        <p:spPr>
          <a:xfrm>
            <a:off x="2717686" y="4130678"/>
            <a:ext cx="545621" cy="230832"/>
          </a:xfrm>
          <a:prstGeom prst="rect">
            <a:avLst/>
          </a:prstGeom>
        </p:spPr>
        <p:txBody>
          <a:bodyPr wrap="square">
            <a:spAutoFit/>
          </a:bodyPr>
          <a:lstStyle/>
          <a:p>
            <a:pPr lvl="0">
              <a:defRPr/>
            </a:pPr>
            <a:r>
              <a:rPr lang="en-US" altLang="ko-KR" sz="900" dirty="0"/>
              <a:t>step 1</a:t>
            </a:r>
          </a:p>
        </p:txBody>
      </p:sp>
      <p:cxnSp>
        <p:nvCxnSpPr>
          <p:cNvPr id="101" name="직선 화살표 연결선 100">
            <a:extLst>
              <a:ext uri="{FF2B5EF4-FFF2-40B4-BE49-F238E27FC236}">
                <a16:creationId xmlns:a16="http://schemas.microsoft.com/office/drawing/2014/main" id="{27681BB9-9B04-4A68-B604-5436EBB22B50}"/>
              </a:ext>
            </a:extLst>
          </p:cNvPr>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C5F4C9F-BFDC-4701-A495-43988A9541F3}"/>
              </a:ext>
            </a:extLst>
          </p:cNvPr>
          <p:cNvSpPr/>
          <p:nvPr/>
        </p:nvSpPr>
        <p:spPr>
          <a:xfrm>
            <a:off x="1890869" y="37597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03" name="직사각형 102">
            <a:extLst>
              <a:ext uri="{FF2B5EF4-FFF2-40B4-BE49-F238E27FC236}">
                <a16:creationId xmlns:a16="http://schemas.microsoft.com/office/drawing/2014/main" id="{967F5657-24FC-4EE3-A465-34211391E968}"/>
              </a:ext>
            </a:extLst>
          </p:cNvPr>
          <p:cNvSpPr/>
          <p:nvPr/>
        </p:nvSpPr>
        <p:spPr>
          <a:xfrm>
            <a:off x="2713158" y="385061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4" name="순서도: 판단 103">
            <a:extLst>
              <a:ext uri="{FF2B5EF4-FFF2-40B4-BE49-F238E27FC236}">
                <a16:creationId xmlns:a16="http://schemas.microsoft.com/office/drawing/2014/main" id="{C1DFE273-16BE-4D3A-85A7-D8DB7407F096}"/>
              </a:ext>
            </a:extLst>
          </p:cNvPr>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05" name="직사각형 104">
            <a:extLst>
              <a:ext uri="{FF2B5EF4-FFF2-40B4-BE49-F238E27FC236}">
                <a16:creationId xmlns:a16="http://schemas.microsoft.com/office/drawing/2014/main" id="{B3C680EE-9BB4-4055-88E2-E8513061AC65}"/>
              </a:ext>
            </a:extLst>
          </p:cNvPr>
          <p:cNvSpPr/>
          <p:nvPr/>
        </p:nvSpPr>
        <p:spPr>
          <a:xfrm>
            <a:off x="4799144"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6" name="순서도: 판단 105">
            <a:extLst>
              <a:ext uri="{FF2B5EF4-FFF2-40B4-BE49-F238E27FC236}">
                <a16:creationId xmlns:a16="http://schemas.microsoft.com/office/drawing/2014/main" id="{5737B67C-A334-470E-B01F-79E0ACEC2262}"/>
              </a:ext>
            </a:extLst>
          </p:cNvPr>
          <p:cNvSpPr/>
          <p:nvPr/>
        </p:nvSpPr>
        <p:spPr>
          <a:xfrm>
            <a:off x="4200102" y="3188855"/>
            <a:ext cx="1847550"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00" dirty="0">
                <a:solidFill>
                  <a:schemeClr val="tx1"/>
                </a:solidFill>
              </a:rPr>
              <a:t>ReviewBoardReplyListAction.java</a:t>
            </a:r>
            <a:endParaRPr lang="ko-KR" altLang="en-US" sz="700" dirty="0">
              <a:solidFill>
                <a:schemeClr val="tx1"/>
              </a:solidFill>
            </a:endParaRPr>
          </a:p>
          <a:p>
            <a:pPr algn="ctr">
              <a:defRPr/>
            </a:pPr>
            <a:endParaRPr lang="en-US" altLang="ko-KR" sz="800" dirty="0">
              <a:solidFill>
                <a:schemeClr val="tx1"/>
              </a:solidFill>
            </a:endParaRPr>
          </a:p>
        </p:txBody>
      </p:sp>
      <p:cxnSp>
        <p:nvCxnSpPr>
          <p:cNvPr id="107" name="직선 화살표 연결선 106">
            <a:extLst>
              <a:ext uri="{FF2B5EF4-FFF2-40B4-BE49-F238E27FC236}">
                <a16:creationId xmlns:a16="http://schemas.microsoft.com/office/drawing/2014/main" id="{87CD32B4-1E1D-4ED6-BD9A-1ED5ECB02FFA}"/>
              </a:ext>
            </a:extLst>
          </p:cNvPr>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a:extLst>
              <a:ext uri="{FF2B5EF4-FFF2-40B4-BE49-F238E27FC236}">
                <a16:creationId xmlns:a16="http://schemas.microsoft.com/office/drawing/2014/main" id="{A9D4F819-5E7B-4967-970D-CC47C635DE88}"/>
              </a:ext>
            </a:extLst>
          </p:cNvPr>
          <p:cNvSpPr/>
          <p:nvPr/>
        </p:nvSpPr>
        <p:spPr>
          <a:xfrm>
            <a:off x="4090276" y="4791157"/>
            <a:ext cx="199524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ReviewBoardReplyOkAction.java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10" name="직선 화살표 연결선 109">
            <a:extLst>
              <a:ext uri="{FF2B5EF4-FFF2-40B4-BE49-F238E27FC236}">
                <a16:creationId xmlns:a16="http://schemas.microsoft.com/office/drawing/2014/main" id="{0A3679DB-E741-4320-9628-6A0C454D0645}"/>
              </a:ext>
            </a:extLst>
          </p:cNvPr>
          <p:cNvCxnSpPr>
            <a:cxnSpLocks/>
          </p:cNvCxnSpPr>
          <p:nvPr/>
        </p:nvCxnSpPr>
        <p:spPr>
          <a:xfrm>
            <a:off x="6085429" y="499981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69B9D353-49B5-44E8-8A91-3A2B530E661B}"/>
              </a:ext>
            </a:extLst>
          </p:cNvPr>
          <p:cNvSpPr/>
          <p:nvPr/>
        </p:nvSpPr>
        <p:spPr>
          <a:xfrm>
            <a:off x="5650146" y="5138282"/>
            <a:ext cx="1206601" cy="184666"/>
          </a:xfrm>
          <a:prstGeom prst="rect">
            <a:avLst/>
          </a:prstGeom>
        </p:spPr>
        <p:txBody>
          <a:bodyPr wrap="square">
            <a:spAutoFit/>
          </a:bodyPr>
          <a:lstStyle/>
          <a:p>
            <a:pPr lvl="0">
              <a:defRPr/>
            </a:pPr>
            <a:r>
              <a:rPr lang="en-US" altLang="ko-KR" sz="600" dirty="0"/>
              <a:t>TABLE_REPLY_ REVIEW</a:t>
            </a:r>
          </a:p>
        </p:txBody>
      </p:sp>
      <p:pic>
        <p:nvPicPr>
          <p:cNvPr id="112" name="그림 111">
            <a:extLst>
              <a:ext uri="{FF2B5EF4-FFF2-40B4-BE49-F238E27FC236}">
                <a16:creationId xmlns:a16="http://schemas.microsoft.com/office/drawing/2014/main" id="{97CFA038-5CDC-4EFE-AC8E-315FD5397450}"/>
              </a:ext>
            </a:extLst>
          </p:cNvPr>
          <p:cNvPicPr>
            <a:picLocks noChangeAspect="1"/>
          </p:cNvPicPr>
          <p:nvPr/>
        </p:nvPicPr>
        <p:blipFill rotWithShape="1">
          <a:blip r:embed="rId3"/>
          <a:srcRect l="13420" t="13190" r="9390" b="26140"/>
          <a:stretch>
            <a:fillRect/>
          </a:stretch>
        </p:blipFill>
        <p:spPr>
          <a:xfrm>
            <a:off x="6283730" y="4898900"/>
            <a:ext cx="309008" cy="242865"/>
          </a:xfrm>
          <a:prstGeom prst="rect">
            <a:avLst/>
          </a:prstGeom>
        </p:spPr>
      </p:pic>
      <p:sp>
        <p:nvSpPr>
          <p:cNvPr id="118" name="직사각형 117">
            <a:extLst>
              <a:ext uri="{FF2B5EF4-FFF2-40B4-BE49-F238E27FC236}">
                <a16:creationId xmlns:a16="http://schemas.microsoft.com/office/drawing/2014/main" id="{9F108BAA-7251-40A4-A308-217F7E0D0543}"/>
              </a:ext>
            </a:extLst>
          </p:cNvPr>
          <p:cNvSpPr/>
          <p:nvPr/>
        </p:nvSpPr>
        <p:spPr>
          <a:xfrm>
            <a:off x="5077633" y="520479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19" name="직사각형 118">
            <a:extLst>
              <a:ext uri="{FF2B5EF4-FFF2-40B4-BE49-F238E27FC236}">
                <a16:creationId xmlns:a16="http://schemas.microsoft.com/office/drawing/2014/main" id="{3D306175-C2AB-4AF8-9B62-04570D1A92DE}"/>
              </a:ext>
            </a:extLst>
          </p:cNvPr>
          <p:cNvSpPr/>
          <p:nvPr/>
        </p:nvSpPr>
        <p:spPr>
          <a:xfrm>
            <a:off x="4516678" y="5141765"/>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20" name="순서도: 문서 119">
            <a:extLst>
              <a:ext uri="{FF2B5EF4-FFF2-40B4-BE49-F238E27FC236}">
                <a16:creationId xmlns:a16="http://schemas.microsoft.com/office/drawing/2014/main" id="{7E7711A1-4B35-4DD6-94EA-C6D4343BACD5}"/>
              </a:ext>
            </a:extLst>
          </p:cNvPr>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21" name="연결선: 꺾임 120">
            <a:extLst>
              <a:ext uri="{FF2B5EF4-FFF2-40B4-BE49-F238E27FC236}">
                <a16:creationId xmlns:a16="http://schemas.microsoft.com/office/drawing/2014/main" id="{50719F8B-2960-47E3-9C7E-6186A301A22A}"/>
              </a:ext>
            </a:extLst>
          </p:cNvPr>
          <p:cNvCxnSpPr>
            <a:cxnSpLocks/>
            <a:stCxn id="109" idx="2"/>
            <a:endCxn id="120" idx="0"/>
          </p:cNvCxnSpPr>
          <p:nvPr/>
        </p:nvCxnSpPr>
        <p:spPr>
          <a:xfrm rot="5400000">
            <a:off x="4623010" y="4971119"/>
            <a:ext cx="223602" cy="70617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55E3B9DD-0010-4B45-BB63-CE3B37A695E3}"/>
              </a:ext>
            </a:extLst>
          </p:cNvPr>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a:extLst>
              <a:ext uri="{FF2B5EF4-FFF2-40B4-BE49-F238E27FC236}">
                <a16:creationId xmlns:a16="http://schemas.microsoft.com/office/drawing/2014/main" id="{EBF36130-03B3-4956-BD58-4A6762F35B19}"/>
              </a:ext>
            </a:extLst>
          </p:cNvPr>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125" name="직사각형 124">
            <a:extLst>
              <a:ext uri="{FF2B5EF4-FFF2-40B4-BE49-F238E27FC236}">
                <a16:creationId xmlns:a16="http://schemas.microsoft.com/office/drawing/2014/main" id="{4205E989-1032-4D1E-8A2F-BDE6475AA0DB}"/>
              </a:ext>
            </a:extLst>
          </p:cNvPr>
          <p:cNvSpPr/>
          <p:nvPr/>
        </p:nvSpPr>
        <p:spPr>
          <a:xfrm>
            <a:off x="8369866" y="2608418"/>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7" name="직선 화살표 연결선 126">
            <a:extLst>
              <a:ext uri="{FF2B5EF4-FFF2-40B4-BE49-F238E27FC236}">
                <a16:creationId xmlns:a16="http://schemas.microsoft.com/office/drawing/2014/main" id="{72093EF5-0ECD-4818-A5D6-95C96E49D622}"/>
              </a:ext>
            </a:extLst>
          </p:cNvPr>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a:extLst>
              <a:ext uri="{FF2B5EF4-FFF2-40B4-BE49-F238E27FC236}">
                <a16:creationId xmlns:a16="http://schemas.microsoft.com/office/drawing/2014/main" id="{007F0593-9CA6-467C-B6F9-03EC2278885E}"/>
              </a:ext>
            </a:extLst>
          </p:cNvPr>
          <p:cNvCxnSpPr>
            <a:cxnSpLocks/>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a:extLst>
              <a:ext uri="{FF2B5EF4-FFF2-40B4-BE49-F238E27FC236}">
                <a16:creationId xmlns:a16="http://schemas.microsoft.com/office/drawing/2014/main" id="{57B125D6-E3FA-4853-9BC2-788B2C3C6C86}"/>
              </a:ext>
            </a:extLst>
          </p:cNvPr>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134" name="직선 화살표 연결선 133">
            <a:extLst>
              <a:ext uri="{FF2B5EF4-FFF2-40B4-BE49-F238E27FC236}">
                <a16:creationId xmlns:a16="http://schemas.microsoft.com/office/drawing/2014/main" id="{595E7B2A-5875-4408-818C-EB36B00B2013}"/>
              </a:ext>
            </a:extLst>
          </p:cNvPr>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a:extLst>
              <a:ext uri="{FF2B5EF4-FFF2-40B4-BE49-F238E27FC236}">
                <a16:creationId xmlns:a16="http://schemas.microsoft.com/office/drawing/2014/main" id="{7DBE72B8-795F-4356-B4E1-54C2B27C0F56}"/>
              </a:ext>
            </a:extLst>
          </p:cNvPr>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a:extLst>
              <a:ext uri="{FF2B5EF4-FFF2-40B4-BE49-F238E27FC236}">
                <a16:creationId xmlns:a16="http://schemas.microsoft.com/office/drawing/2014/main" id="{7FFCB017-E66A-4CD8-861F-A1C5623C0C86}"/>
              </a:ext>
            </a:extLst>
          </p:cNvPr>
          <p:cNvSpPr/>
          <p:nvPr/>
        </p:nvSpPr>
        <p:spPr>
          <a:xfrm>
            <a:off x="6554610" y="2862828"/>
            <a:ext cx="1206601" cy="184666"/>
          </a:xfrm>
          <a:prstGeom prst="rect">
            <a:avLst/>
          </a:prstGeom>
        </p:spPr>
        <p:txBody>
          <a:bodyPr wrap="square">
            <a:spAutoFit/>
          </a:bodyPr>
          <a:lstStyle/>
          <a:p>
            <a:pPr lvl="0">
              <a:defRPr/>
            </a:pPr>
            <a:r>
              <a:rPr lang="en-US" altLang="ko-KR" sz="600" dirty="0"/>
              <a:t>TABLE_REPLY_ REVIEW</a:t>
            </a:r>
          </a:p>
        </p:txBody>
      </p:sp>
      <p:cxnSp>
        <p:nvCxnSpPr>
          <p:cNvPr id="138" name="직선 화살표 연결선 137">
            <a:extLst>
              <a:ext uri="{FF2B5EF4-FFF2-40B4-BE49-F238E27FC236}">
                <a16:creationId xmlns:a16="http://schemas.microsoft.com/office/drawing/2014/main" id="{B50197C4-53DD-4B5C-8014-888244DB1668}"/>
              </a:ext>
            </a:extLst>
          </p:cNvPr>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A461EC38-6CAB-4B9B-A7E7-D822B9702DDF}"/>
              </a:ext>
            </a:extLst>
          </p:cNvPr>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id="{8068EB20-9B33-43AE-8291-FD76D57D549C}"/>
              </a:ext>
            </a:extLst>
          </p:cNvPr>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42" name="직사각형 141">
            <a:extLst>
              <a:ext uri="{FF2B5EF4-FFF2-40B4-BE49-F238E27FC236}">
                <a16:creationId xmlns:a16="http://schemas.microsoft.com/office/drawing/2014/main" id="{62580954-6620-4A99-8124-E5EE298FB483}"/>
              </a:ext>
            </a:extLst>
          </p:cNvPr>
          <p:cNvSpPr/>
          <p:nvPr/>
        </p:nvSpPr>
        <p:spPr>
          <a:xfrm>
            <a:off x="7612591" y="2941860"/>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43" name="순서도: 판단 142">
            <a:extLst>
              <a:ext uri="{FF2B5EF4-FFF2-40B4-BE49-F238E27FC236}">
                <a16:creationId xmlns:a16="http://schemas.microsoft.com/office/drawing/2014/main" id="{9B216A1C-C2F2-483D-9D14-E5229AFFEE4E}"/>
              </a:ext>
            </a:extLst>
          </p:cNvPr>
          <p:cNvSpPr/>
          <p:nvPr/>
        </p:nvSpPr>
        <p:spPr>
          <a:xfrm>
            <a:off x="6914156" y="3154417"/>
            <a:ext cx="2064021"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ReviewBoardReplyListAction.java</a:t>
            </a:r>
            <a:endParaRPr lang="ko-KR" altLang="en-US" sz="800" dirty="0">
              <a:solidFill>
                <a:schemeClr val="tx1"/>
              </a:solidFill>
            </a:endParaRPr>
          </a:p>
          <a:p>
            <a:pPr algn="ctr">
              <a:defRPr/>
            </a:pPr>
            <a:endParaRPr lang="en-US" altLang="ko-KR" sz="800" dirty="0">
              <a:solidFill>
                <a:schemeClr val="tx1"/>
              </a:solidFill>
            </a:endParaRPr>
          </a:p>
        </p:txBody>
      </p:sp>
      <p:sp>
        <p:nvSpPr>
          <p:cNvPr id="144" name="순서도: 판단 143">
            <a:extLst>
              <a:ext uri="{FF2B5EF4-FFF2-40B4-BE49-F238E27FC236}">
                <a16:creationId xmlns:a16="http://schemas.microsoft.com/office/drawing/2014/main" id="{E15B7706-6F47-409D-AAFE-5B574C1C10FF}"/>
              </a:ext>
            </a:extLst>
          </p:cNvPr>
          <p:cNvSpPr/>
          <p:nvPr/>
        </p:nvSpPr>
        <p:spPr>
          <a:xfrm>
            <a:off x="6975222" y="5091444"/>
            <a:ext cx="1949941"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err="1">
                <a:solidFill>
                  <a:schemeClr val="tx1"/>
                </a:solidFill>
              </a:rPr>
              <a:t>ReviewBoardReplyModifyOkAction</a:t>
            </a:r>
            <a:endParaRPr lang="en-US" altLang="ko-KR" sz="750" dirty="0">
              <a:solidFill>
                <a:schemeClr val="tx1"/>
              </a:solidFill>
            </a:endParaRPr>
          </a:p>
          <a:p>
            <a:pPr algn="ctr">
              <a:defRPr/>
            </a:pPr>
            <a:r>
              <a:rPr lang="en-US" altLang="ko-KR" sz="750" dirty="0">
                <a:solidFill>
                  <a:schemeClr val="tx1"/>
                </a:solidFill>
              </a:rPr>
              <a:t>.java</a:t>
            </a:r>
            <a:endParaRPr lang="ko-KR" altLang="en-US" sz="750" dirty="0">
              <a:solidFill>
                <a:schemeClr val="tx1"/>
              </a:solidFill>
            </a:endParaRPr>
          </a:p>
          <a:p>
            <a:pPr algn="ctr">
              <a:defRPr/>
            </a:pPr>
            <a:endParaRPr lang="en-US" altLang="ko-KR" sz="800" dirty="0">
              <a:solidFill>
                <a:schemeClr val="tx1"/>
              </a:solidFill>
            </a:endParaRPr>
          </a:p>
        </p:txBody>
      </p:sp>
      <p:sp>
        <p:nvSpPr>
          <p:cNvPr id="145" name="순서도: 문서 144">
            <a:extLst>
              <a:ext uri="{FF2B5EF4-FFF2-40B4-BE49-F238E27FC236}">
                <a16:creationId xmlns:a16="http://schemas.microsoft.com/office/drawing/2014/main" id="{4DFD6A50-1D6D-45FB-918F-62ACF9AF5D69}"/>
              </a:ext>
            </a:extLst>
          </p:cNvPr>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46" name="연결선: 꺾임 145">
            <a:extLst>
              <a:ext uri="{FF2B5EF4-FFF2-40B4-BE49-F238E27FC236}">
                <a16:creationId xmlns:a16="http://schemas.microsoft.com/office/drawing/2014/main" id="{4873A3BC-AFC1-4C77-89D4-F2E8804746FC}"/>
              </a:ext>
            </a:extLst>
          </p:cNvPr>
          <p:cNvCxnSpPr>
            <a:cxnSpLocks/>
            <a:stCxn id="144" idx="2"/>
            <a:endCxn id="145" idx="0"/>
          </p:cNvCxnSpPr>
          <p:nvPr/>
        </p:nvCxnSpPr>
        <p:spPr>
          <a:xfrm rot="5400000">
            <a:off x="7476820" y="5342740"/>
            <a:ext cx="216150" cy="73059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id="{F96C7BCD-1472-478E-AC43-04BBAB1E6985}"/>
              </a:ext>
            </a:extLst>
          </p:cNvPr>
          <p:cNvSpPr/>
          <p:nvPr/>
        </p:nvSpPr>
        <p:spPr>
          <a:xfrm>
            <a:off x="7417847" y="5482169"/>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48" name="직선 화살표 연결선 147">
            <a:extLst>
              <a:ext uri="{FF2B5EF4-FFF2-40B4-BE49-F238E27FC236}">
                <a16:creationId xmlns:a16="http://schemas.microsoft.com/office/drawing/2014/main" id="{7C0BD3E7-1035-461A-B221-BF7046A31409}"/>
              </a:ext>
            </a:extLst>
          </p:cNvPr>
          <p:cNvCxnSpPr>
            <a:cxnSpLocks/>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a:extLst>
              <a:ext uri="{FF2B5EF4-FFF2-40B4-BE49-F238E27FC236}">
                <a16:creationId xmlns:a16="http://schemas.microsoft.com/office/drawing/2014/main" id="{2DBAB91E-1230-48D4-A642-CF1BD12323A7}"/>
              </a:ext>
            </a:extLst>
          </p:cNvPr>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cxnSp>
        <p:nvCxnSpPr>
          <p:cNvPr id="150" name="직선 화살표 연결선 149">
            <a:extLst>
              <a:ext uri="{FF2B5EF4-FFF2-40B4-BE49-F238E27FC236}">
                <a16:creationId xmlns:a16="http://schemas.microsoft.com/office/drawing/2014/main" id="{184F3415-93D9-4605-9950-FEB3DA3EBBEC}"/>
              </a:ext>
            </a:extLst>
          </p:cNvPr>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a:extLst>
              <a:ext uri="{FF2B5EF4-FFF2-40B4-BE49-F238E27FC236}">
                <a16:creationId xmlns:a16="http://schemas.microsoft.com/office/drawing/2014/main" id="{07834CAB-DE4F-4301-BE8D-89AEC02C4E74}"/>
              </a:ext>
            </a:extLst>
          </p:cNvPr>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152" name="직사각형 151">
            <a:extLst>
              <a:ext uri="{FF2B5EF4-FFF2-40B4-BE49-F238E27FC236}">
                <a16:creationId xmlns:a16="http://schemas.microsoft.com/office/drawing/2014/main" id="{3125044C-E632-46EB-BB34-3244C86807A0}"/>
              </a:ext>
            </a:extLst>
          </p:cNvPr>
          <p:cNvSpPr/>
          <p:nvPr/>
        </p:nvSpPr>
        <p:spPr>
          <a:xfrm>
            <a:off x="11166831"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53" name="직선 화살표 연결선 152">
            <a:extLst>
              <a:ext uri="{FF2B5EF4-FFF2-40B4-BE49-F238E27FC236}">
                <a16:creationId xmlns:a16="http://schemas.microsoft.com/office/drawing/2014/main" id="{CE21D20B-857C-4952-AEBB-FE67ED064F21}"/>
              </a:ext>
            </a:extLst>
          </p:cNvPr>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a:extLst>
              <a:ext uri="{FF2B5EF4-FFF2-40B4-BE49-F238E27FC236}">
                <a16:creationId xmlns:a16="http://schemas.microsoft.com/office/drawing/2014/main" id="{103668DD-18A1-41AB-A1FD-C55EDA60EF9E}"/>
              </a:ext>
            </a:extLst>
          </p:cNvPr>
          <p:cNvCxnSpPr>
            <a:cxnSpLocks/>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a:extLst>
              <a:ext uri="{FF2B5EF4-FFF2-40B4-BE49-F238E27FC236}">
                <a16:creationId xmlns:a16="http://schemas.microsoft.com/office/drawing/2014/main" id="{1D0C2B4F-9F73-40F9-B30A-BD3BA146D025}"/>
              </a:ext>
            </a:extLst>
          </p:cNvPr>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a:extLst>
              <a:ext uri="{FF2B5EF4-FFF2-40B4-BE49-F238E27FC236}">
                <a16:creationId xmlns:a16="http://schemas.microsoft.com/office/drawing/2014/main" id="{177299D0-826C-45FC-9C57-E2669E6F3CD8}"/>
              </a:ext>
            </a:extLst>
          </p:cNvPr>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a:extLst>
              <a:ext uri="{FF2B5EF4-FFF2-40B4-BE49-F238E27FC236}">
                <a16:creationId xmlns:a16="http://schemas.microsoft.com/office/drawing/2014/main" id="{3143C5D8-9CC4-4095-8954-4BB05C0C15AD}"/>
              </a:ext>
            </a:extLst>
          </p:cNvPr>
          <p:cNvSpPr/>
          <p:nvPr/>
        </p:nvSpPr>
        <p:spPr>
          <a:xfrm>
            <a:off x="9351575" y="2879696"/>
            <a:ext cx="1206601" cy="184666"/>
          </a:xfrm>
          <a:prstGeom prst="rect">
            <a:avLst/>
          </a:prstGeom>
        </p:spPr>
        <p:txBody>
          <a:bodyPr wrap="square">
            <a:spAutoFit/>
          </a:bodyPr>
          <a:lstStyle/>
          <a:p>
            <a:pPr lvl="0">
              <a:defRPr/>
            </a:pPr>
            <a:r>
              <a:rPr lang="en-US" altLang="ko-KR" sz="600" dirty="0"/>
              <a:t>TABLE_REPLY_ REVIEW</a:t>
            </a:r>
          </a:p>
        </p:txBody>
      </p:sp>
      <p:cxnSp>
        <p:nvCxnSpPr>
          <p:cNvPr id="158" name="직선 화살표 연결선 157">
            <a:extLst>
              <a:ext uri="{FF2B5EF4-FFF2-40B4-BE49-F238E27FC236}">
                <a16:creationId xmlns:a16="http://schemas.microsoft.com/office/drawing/2014/main" id="{579A8A80-6BCF-4DC9-AB98-0092345C56D3}"/>
              </a:ext>
            </a:extLst>
          </p:cNvPr>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327F8907-1ACF-4CEA-9551-1922E7C53F34}"/>
              </a:ext>
            </a:extLst>
          </p:cNvPr>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a:extLst>
              <a:ext uri="{FF2B5EF4-FFF2-40B4-BE49-F238E27FC236}">
                <a16:creationId xmlns:a16="http://schemas.microsoft.com/office/drawing/2014/main" id="{65916B74-EB3A-4569-8A2E-20A5BC531D4B}"/>
              </a:ext>
            </a:extLst>
          </p:cNvPr>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64" name="직사각형 163">
            <a:extLst>
              <a:ext uri="{FF2B5EF4-FFF2-40B4-BE49-F238E27FC236}">
                <a16:creationId xmlns:a16="http://schemas.microsoft.com/office/drawing/2014/main" id="{3B1C6B2A-7395-4129-AB92-B8CE5DDDBD83}"/>
              </a:ext>
            </a:extLst>
          </p:cNvPr>
          <p:cNvSpPr/>
          <p:nvPr/>
        </p:nvSpPr>
        <p:spPr>
          <a:xfrm>
            <a:off x="10409556"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70" name="순서도: 판단 169">
            <a:extLst>
              <a:ext uri="{FF2B5EF4-FFF2-40B4-BE49-F238E27FC236}">
                <a16:creationId xmlns:a16="http://schemas.microsoft.com/office/drawing/2014/main" id="{5F8496F4-2B4B-48FD-B84A-8DED7DA9AD6D}"/>
              </a:ext>
            </a:extLst>
          </p:cNvPr>
          <p:cNvSpPr/>
          <p:nvPr/>
        </p:nvSpPr>
        <p:spPr>
          <a:xfrm>
            <a:off x="9664950" y="3170015"/>
            <a:ext cx="2064019"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ReviewBoardReplyListAction.java</a:t>
            </a:r>
            <a:endParaRPr lang="ko-KR" altLang="en-US" sz="800" dirty="0">
              <a:solidFill>
                <a:schemeClr val="tx1"/>
              </a:solidFill>
            </a:endParaRPr>
          </a:p>
          <a:p>
            <a:pPr algn="ctr">
              <a:defRPr/>
            </a:pPr>
            <a:endParaRPr lang="en-US" altLang="ko-KR" sz="800" dirty="0">
              <a:solidFill>
                <a:schemeClr val="tx1"/>
              </a:solidFill>
            </a:endParaRPr>
          </a:p>
        </p:txBody>
      </p:sp>
      <p:cxnSp>
        <p:nvCxnSpPr>
          <p:cNvPr id="171" name="직선 화살표 연결선 170">
            <a:extLst>
              <a:ext uri="{FF2B5EF4-FFF2-40B4-BE49-F238E27FC236}">
                <a16:creationId xmlns:a16="http://schemas.microsoft.com/office/drawing/2014/main" id="{B9240C9A-0D7B-4A11-AAFA-2E792AF8F867}"/>
              </a:ext>
            </a:extLst>
          </p:cNvPr>
          <p:cNvCxnSpPr>
            <a:cxnSpLocks/>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a:extLst>
              <a:ext uri="{FF2B5EF4-FFF2-40B4-BE49-F238E27FC236}">
                <a16:creationId xmlns:a16="http://schemas.microsoft.com/office/drawing/2014/main" id="{AC047B22-2F6B-44C2-912F-11407DC868F1}"/>
              </a:ext>
            </a:extLst>
          </p:cNvPr>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sp>
        <p:nvSpPr>
          <p:cNvPr id="173" name="순서도: 판단 172">
            <a:extLst>
              <a:ext uri="{FF2B5EF4-FFF2-40B4-BE49-F238E27FC236}">
                <a16:creationId xmlns:a16="http://schemas.microsoft.com/office/drawing/2014/main" id="{D5D275E9-944D-4EB4-B17E-CD630800D5BA}"/>
              </a:ext>
            </a:extLst>
          </p:cNvPr>
          <p:cNvSpPr/>
          <p:nvPr/>
        </p:nvSpPr>
        <p:spPr>
          <a:xfrm>
            <a:off x="9887988" y="4135910"/>
            <a:ext cx="1732776" cy="54329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err="1">
                <a:solidFill>
                  <a:schemeClr val="tx1"/>
                </a:solidFill>
              </a:rPr>
              <a:t>ReviewBoard</a:t>
            </a:r>
            <a:endParaRPr lang="en-US" altLang="ko-KR" sz="750" dirty="0">
              <a:solidFill>
                <a:schemeClr val="tx1"/>
              </a:solidFill>
            </a:endParaRPr>
          </a:p>
          <a:p>
            <a:pPr algn="ctr">
              <a:defRPr/>
            </a:pPr>
            <a:r>
              <a:rPr lang="en-US" altLang="ko-KR" sz="750" dirty="0">
                <a:solidFill>
                  <a:schemeClr val="tx1"/>
                </a:solidFill>
              </a:rPr>
              <a:t>ReplyDeleteOkAction.java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74" name="직선 화살표 연결선 173">
            <a:extLst>
              <a:ext uri="{FF2B5EF4-FFF2-40B4-BE49-F238E27FC236}">
                <a16:creationId xmlns:a16="http://schemas.microsoft.com/office/drawing/2014/main" id="{65519360-2D78-4C48-9AF5-1925C2B1BAAF}"/>
              </a:ext>
            </a:extLst>
          </p:cNvPr>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a:extLst>
              <a:ext uri="{FF2B5EF4-FFF2-40B4-BE49-F238E27FC236}">
                <a16:creationId xmlns:a16="http://schemas.microsoft.com/office/drawing/2014/main" id="{6EFD2D7F-5F9C-405A-9708-B15EF8D88092}"/>
              </a:ext>
            </a:extLst>
          </p:cNvPr>
          <p:cNvSpPr/>
          <p:nvPr/>
        </p:nvSpPr>
        <p:spPr>
          <a:xfrm>
            <a:off x="7916685" y="55763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81" name="직사각형 180">
            <a:extLst>
              <a:ext uri="{FF2B5EF4-FFF2-40B4-BE49-F238E27FC236}">
                <a16:creationId xmlns:a16="http://schemas.microsoft.com/office/drawing/2014/main" id="{50AADB71-0B5C-4281-A820-7BF7B2588BB6}"/>
              </a:ext>
            </a:extLst>
          </p:cNvPr>
          <p:cNvSpPr/>
          <p:nvPr/>
        </p:nvSpPr>
        <p:spPr>
          <a:xfrm>
            <a:off x="10720212" y="5141765"/>
            <a:ext cx="351378" cy="215444"/>
          </a:xfrm>
          <a:prstGeom prst="rect">
            <a:avLst/>
          </a:prstGeom>
        </p:spPr>
        <p:txBody>
          <a:bodyPr wrap="none">
            <a:spAutoFit/>
          </a:bodyPr>
          <a:lstStyle/>
          <a:p>
            <a:pPr lvl="0">
              <a:defRPr/>
            </a:pPr>
            <a:r>
              <a:rPr lang="en-US" altLang="ko-KR" sz="800" dirty="0"/>
              <a:t>YES</a:t>
            </a:r>
            <a:endParaRPr lang="ko-KR" altLang="en-US" sz="800" dirty="0"/>
          </a:p>
        </p:txBody>
      </p:sp>
      <p:pic>
        <p:nvPicPr>
          <p:cNvPr id="182" name="그림 181" descr="모니터, 컴퓨터이(가) 표시된 사진  자동 생성된 설명">
            <a:extLst>
              <a:ext uri="{FF2B5EF4-FFF2-40B4-BE49-F238E27FC236}">
                <a16:creationId xmlns:a16="http://schemas.microsoft.com/office/drawing/2014/main" id="{F908F109-6195-42E5-9546-E1F89BC28C5A}"/>
              </a:ext>
            </a:extLst>
          </p:cNvPr>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a:extLst>
              <a:ext uri="{FF2B5EF4-FFF2-40B4-BE49-F238E27FC236}">
                <a16:creationId xmlns:a16="http://schemas.microsoft.com/office/drawing/2014/main" id="{E16DFB80-9994-4F99-BB1F-3DCF938901BD}"/>
              </a:ext>
            </a:extLst>
          </p:cNvPr>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a:extLst>
              <a:ext uri="{FF2B5EF4-FFF2-40B4-BE49-F238E27FC236}">
                <a16:creationId xmlns:a16="http://schemas.microsoft.com/office/drawing/2014/main" id="{03B0FFF7-6676-44D0-BAE1-B2C44593ECAF}"/>
              </a:ext>
            </a:extLst>
          </p:cNvPr>
          <p:cNvSpPr/>
          <p:nvPr/>
        </p:nvSpPr>
        <p:spPr>
          <a:xfrm>
            <a:off x="9284340" y="4469688"/>
            <a:ext cx="1206601" cy="184666"/>
          </a:xfrm>
          <a:prstGeom prst="rect">
            <a:avLst/>
          </a:prstGeom>
        </p:spPr>
        <p:txBody>
          <a:bodyPr wrap="square">
            <a:spAutoFit/>
          </a:bodyPr>
          <a:lstStyle/>
          <a:p>
            <a:pPr lvl="0">
              <a:defRPr/>
            </a:pPr>
            <a:r>
              <a:rPr lang="en-US" altLang="ko-KR" sz="600" dirty="0"/>
              <a:t>TABLE_REPLY_ REVIEW</a:t>
            </a:r>
          </a:p>
        </p:txBody>
      </p:sp>
      <p:sp>
        <p:nvSpPr>
          <p:cNvPr id="189" name="순서도: 문서 188">
            <a:extLst>
              <a:ext uri="{FF2B5EF4-FFF2-40B4-BE49-F238E27FC236}">
                <a16:creationId xmlns:a16="http://schemas.microsoft.com/office/drawing/2014/main" id="{A27F6578-D4FD-4B03-BAF1-35A6225DA58A}"/>
              </a:ext>
            </a:extLst>
          </p:cNvPr>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96" name="연결선: 꺾임 195">
            <a:extLst>
              <a:ext uri="{FF2B5EF4-FFF2-40B4-BE49-F238E27FC236}">
                <a16:creationId xmlns:a16="http://schemas.microsoft.com/office/drawing/2014/main" id="{905D4F98-D98F-4A85-B41A-02492EC27479}"/>
              </a:ext>
            </a:extLst>
          </p:cNvPr>
          <p:cNvCxnSpPr>
            <a:cxnSpLocks/>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a:extLst>
              <a:ext uri="{FF2B5EF4-FFF2-40B4-BE49-F238E27FC236}">
                <a16:creationId xmlns:a16="http://schemas.microsoft.com/office/drawing/2014/main" id="{E299E3FD-178A-4733-8B71-FB990A02188E}"/>
              </a:ext>
            </a:extLst>
          </p:cNvPr>
          <p:cNvSpPr/>
          <p:nvPr/>
        </p:nvSpPr>
        <p:spPr>
          <a:xfrm>
            <a:off x="9953138" y="5117283"/>
            <a:ext cx="343364" cy="215444"/>
          </a:xfrm>
          <a:prstGeom prst="rect">
            <a:avLst/>
          </a:prstGeom>
        </p:spPr>
        <p:txBody>
          <a:bodyPr wrap="none">
            <a:spAutoFit/>
          </a:bodyPr>
          <a:lstStyle/>
          <a:p>
            <a:pPr lvl="0">
              <a:defRPr/>
            </a:pPr>
            <a:r>
              <a:rPr lang="en-US" altLang="ko-KR" sz="800" dirty="0"/>
              <a:t>NO</a:t>
            </a:r>
            <a:endParaRPr lang="ko-KR" altLang="en-US" sz="800" dirty="0"/>
          </a:p>
        </p:txBody>
      </p:sp>
    </p:spTree>
    <p:extLst>
      <p:ext uri="{BB962C8B-B14F-4D97-AF65-F5344CB8AC3E}">
        <p14:creationId xmlns:p14="http://schemas.microsoft.com/office/powerpoint/2010/main" val="2540666628"/>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84175"/>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318682">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265493">
                <a:tc>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 이용하는 메인페이지  화면입니다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19</a:t>
            </a:fld>
            <a:endParaRPr lang="en-US" altLang="en-US" sz="900"/>
          </a:p>
        </p:txBody>
      </p:sp>
      <p:pic>
        <p:nvPicPr>
          <p:cNvPr id="15" name="그림 14"/>
          <p:cNvPicPr>
            <a:picLocks noChangeAspect="1"/>
          </p:cNvPicPr>
          <p:nvPr/>
        </p:nvPicPr>
        <p:blipFill rotWithShape="1">
          <a:blip r:embed="rId2"/>
          <a:stretch>
            <a:fillRect/>
          </a:stretch>
        </p:blipFill>
        <p:spPr>
          <a:xfrm>
            <a:off x="3503712" y="476672"/>
            <a:ext cx="2736304" cy="63813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870" y="1268760"/>
          <a:ext cx="9797233" cy="499152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소상공인들만을 위한 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지역별 소비 증가 기대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소상공인들이 이벤트와 홍보 관련 정보를 직접 업로드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소비자들이 입력한 주소를 기반으로 주변에서 진행되는 이벤트를  안내해주는 맞춤형 서비스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147693">
                <a:tc gridSpan="3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noFill/>
                      <a:prstDash val="solid"/>
                      <a:round/>
                      <a:headEnd w="med" len="med"/>
                      <a:tailEnd w="med" len="med"/>
                    </a:lnR>
                    <a:lnT w="3175" cap="flat" cmpd="sng" algn="ctr">
                      <a:noFill/>
                      <a:prstDash val="sysDot"/>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marL="171450" indent="-171450" algn="just" latinLnBrk="1">
                        <a:lnSpc>
                          <a:spcPct val="130000"/>
                        </a:lnSpc>
                        <a:buFont typeface="Arial"/>
                        <a:buChar char="•"/>
                        <a:defRPr/>
                      </a:pPr>
                      <a:endParaRPr lang="en-US" altLang="ko-KR" sz="9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백 엔드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4"/>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en-US" altLang="ko-KR"/>
          </a:p>
        </p:txBody>
      </p:sp>
      <p:graphicFrame>
        <p:nvGraphicFramePr>
          <p:cNvPr id="7" name="표 6"/>
          <p:cNvGraphicFramePr>
            <a:graphicFrameLocks noGrp="1"/>
          </p:cNvGraphicFramePr>
          <p:nvPr/>
        </p:nvGraphicFramePr>
        <p:xfrm>
          <a:off x="8688288" y="442115"/>
          <a:ext cx="3384376" cy="2986885"/>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전 메인 페이지 상단 부분입니다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kumimoji="1" lang="ko-KR" altLang="en-US" sz="850">
                          <a:solidFill>
                            <a:schemeClr val="tx1"/>
                          </a:solidFill>
                          <a:latin typeface="+mn-ea"/>
                        </a:rPr>
                        <a:t>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(page30)</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계정 페이지로 이동합니다</a:t>
                      </a:r>
                      <a:r>
                        <a:rPr lang="en-US" altLang="ko-KR" sz="850" b="0">
                          <a:latin typeface="+mn-ea"/>
                          <a:ea typeface="+mn-ea"/>
                          <a:cs typeface="+mn-cs"/>
                        </a:rPr>
                        <a:t>.(page56,59)</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포인트 충전 페이지로 이동합니다</a:t>
                      </a:r>
                      <a:r>
                        <a:rPr lang="en-US" altLang="ko-KR" sz="850" b="0">
                          <a:latin typeface="+mn-ea"/>
                          <a:ea typeface="+mn-ea"/>
                          <a:cs typeface="+mn-cs"/>
                        </a:rPr>
                        <a:t>.(page34)</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5</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커뮤니티 페이지로 이동합니다</a:t>
                      </a:r>
                      <a:r>
                        <a:rPr lang="en-US" altLang="ko-KR" sz="850" b="0">
                          <a:latin typeface="+mn-ea"/>
                          <a:ea typeface="+mn-ea"/>
                          <a:cs typeface="+mn-cs"/>
                        </a:rPr>
                        <a:t>.(page49)</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3840">
                <a:tc>
                  <a:txBody>
                    <a:bodyPr vert="horz" lIns="91440" tIns="45720" rIns="91440" bIns="45720" anchor="ctr" anchorCtr="0"/>
                    <a:p>
                      <a:pPr algn="ctr" latinLnBrk="1">
                        <a:lnSpc>
                          <a:spcPct val="120000"/>
                        </a:lnSpc>
                        <a:defRPr/>
                      </a:pPr>
                      <a:r>
                        <a:rPr lang="en-US" altLang="ko-KR" sz="850" b="0">
                          <a:latin typeface="+mn-ea"/>
                          <a:ea typeface="+mn-ea"/>
                          <a:cs typeface="+mn-cs"/>
                        </a:rPr>
                        <a:t>6</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지역 검색한 페이지로 이동합니다</a:t>
                      </a:r>
                      <a:r>
                        <a:rPr lang="en-US" altLang="ko-KR" sz="850" b="0">
                          <a:latin typeface="+mn-ea"/>
                          <a:ea typeface="+mn-ea"/>
                          <a:cs typeface="+mn-cs"/>
                        </a:rPr>
                        <a:t>.(page27)</a:t>
                      </a:r>
                      <a:r>
                        <a:rPr lang="ko-KR" altLang="en-US" sz="850" b="0">
                          <a:latin typeface="+mn-ea"/>
                          <a:ea typeface="+mn-ea"/>
                          <a:cs typeface="+mn-cs"/>
                        </a:rPr>
                        <a:t> </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3840">
                <a:tc>
                  <a:txBody>
                    <a:bodyPr vert="horz" lIns="91440" tIns="45720" rIns="91440" bIns="45720" anchor="ctr" anchorCtr="0"/>
                    <a:p>
                      <a:pPr algn="ctr" latinLnBrk="1">
                        <a:lnSpc>
                          <a:spcPct val="120000"/>
                        </a:lnSpc>
                        <a:defRPr/>
                      </a:pPr>
                      <a:r>
                        <a:rPr lang="en-US" altLang="ko-KR" sz="850" b="0">
                          <a:latin typeface="+mn-ea"/>
                          <a:ea typeface="+mn-ea"/>
                          <a:cs typeface="+mn-cs"/>
                        </a:rPr>
                        <a:t>7</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태그를 클릭시 클릭한 검색 페이지로 이동합니다</a:t>
                      </a:r>
                      <a:r>
                        <a:rPr lang="en-US" altLang="ko-KR" sz="850" b="0">
                          <a:latin typeface="+mn-ea"/>
                          <a:ea typeface="+mn-ea"/>
                          <a:cs typeface="+mn-cs"/>
                        </a:rPr>
                        <a:t>.(page27)</a:t>
                      </a:r>
                      <a:r>
                        <a:rPr lang="ko-KR" altLang="en-US" sz="850" b="0">
                          <a:latin typeface="+mn-ea"/>
                          <a:ea typeface="+mn-ea"/>
                          <a:cs typeface="+mn-cs"/>
                        </a:rPr>
                        <a:t> </a:t>
                      </a:r>
                      <a:endParaRPr lang="ko-KR" altLang="en-US"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3840">
                <a:tc>
                  <a:txBody>
                    <a:bodyPr vert="horz" lIns="91440" tIns="45720" rIns="91440" bIns="45720" anchor="ctr" anchorCtr="0"/>
                    <a:p>
                      <a:pPr algn="ctr" latinLnBrk="1">
                        <a:lnSpc>
                          <a:spcPct val="120000"/>
                        </a:lnSpc>
                        <a:defRPr/>
                      </a:pPr>
                      <a:r>
                        <a:rPr lang="en-US" altLang="ko-KR" sz="850" b="0">
                          <a:latin typeface="+mn-ea"/>
                          <a:ea typeface="+mn-ea"/>
                          <a:cs typeface="+mn-cs"/>
                        </a:rPr>
                        <a:t>8</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슬라이드가 자동으로 움직입니다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20</a:t>
            </a:fld>
            <a:endParaRPr lang="en-US" altLang="en-US" sz="900"/>
          </a:p>
        </p:txBody>
      </p:sp>
      <p:pic>
        <p:nvPicPr>
          <p:cNvPr id="35" name="그림 34"/>
          <p:cNvPicPr>
            <a:picLocks noChangeAspect="1"/>
          </p:cNvPicPr>
          <p:nvPr/>
        </p:nvPicPr>
        <p:blipFill rotWithShape="1">
          <a:blip r:embed="rId2"/>
          <a:stretch>
            <a:fillRect/>
          </a:stretch>
        </p:blipFill>
        <p:spPr>
          <a:xfrm>
            <a:off x="2063651" y="387424"/>
            <a:ext cx="4752429" cy="6281936"/>
          </a:xfrm>
          <a:prstGeom prst="rect">
            <a:avLst/>
          </a:prstGeom>
        </p:spPr>
      </p:pic>
      <p:sp>
        <p:nvSpPr>
          <p:cNvPr id="45" name="타원 44"/>
          <p:cNvSpPr/>
          <p:nvPr/>
        </p:nvSpPr>
        <p:spPr>
          <a:xfrm>
            <a:off x="2711624" y="764703"/>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46" name="타원 45"/>
          <p:cNvSpPr/>
          <p:nvPr/>
        </p:nvSpPr>
        <p:spPr>
          <a:xfrm>
            <a:off x="3215680"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47" name="타원 46"/>
          <p:cNvSpPr/>
          <p:nvPr/>
        </p:nvSpPr>
        <p:spPr>
          <a:xfrm>
            <a:off x="3719736"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
        <p:nvSpPr>
          <p:cNvPr id="48" name="타원 47"/>
          <p:cNvSpPr/>
          <p:nvPr/>
        </p:nvSpPr>
        <p:spPr>
          <a:xfrm>
            <a:off x="4223792"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
        <p:nvSpPr>
          <p:cNvPr id="49" name="타원 48"/>
          <p:cNvSpPr/>
          <p:nvPr/>
        </p:nvSpPr>
        <p:spPr>
          <a:xfrm>
            <a:off x="2531600" y="1700808"/>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6</a:t>
            </a:r>
            <a:endParaRPr lang="en-US" altLang="ko-KR" sz="1500">
              <a:solidFill>
                <a:srgbClr val="bfbfbf"/>
              </a:solidFill>
              <a:latin typeface="HY나무L"/>
              <a:ea typeface="HY나무L"/>
            </a:endParaRPr>
          </a:p>
        </p:txBody>
      </p:sp>
      <p:sp>
        <p:nvSpPr>
          <p:cNvPr id="50" name="타원 49"/>
          <p:cNvSpPr/>
          <p:nvPr/>
        </p:nvSpPr>
        <p:spPr>
          <a:xfrm>
            <a:off x="6096000"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cs typeface="함초롬바탕"/>
              </a:rPr>
              <a:t>6</a:t>
            </a:r>
            <a:endParaRPr lang="en-US" altLang="ko-KR" sz="1500">
              <a:solidFill>
                <a:srgbClr val="bfbfbf"/>
              </a:solidFill>
              <a:latin typeface="HY나무L"/>
              <a:ea typeface="HY나무L"/>
              <a:cs typeface="함초롬바탕"/>
            </a:endParaRPr>
          </a:p>
        </p:txBody>
      </p:sp>
      <p:sp>
        <p:nvSpPr>
          <p:cNvPr id="51" name="타원 50"/>
          <p:cNvSpPr/>
          <p:nvPr/>
        </p:nvSpPr>
        <p:spPr>
          <a:xfrm>
            <a:off x="4943872"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endParaRPr lang="en-US" altLang="ko-KR" sz="1500">
              <a:solidFill>
                <a:srgbClr val="bfbfbf"/>
              </a:solidFill>
              <a:latin typeface="HY나무L"/>
              <a:ea typeface="HY나무L"/>
            </a:endParaRPr>
          </a:p>
        </p:txBody>
      </p:sp>
      <p:sp>
        <p:nvSpPr>
          <p:cNvPr id="52" name="타원 51"/>
          <p:cNvSpPr/>
          <p:nvPr/>
        </p:nvSpPr>
        <p:spPr>
          <a:xfrm>
            <a:off x="2027545" y="4545122"/>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8</a:t>
            </a:r>
            <a:endParaRPr lang="en-US" altLang="ko-KR" sz="1500">
              <a:solidFill>
                <a:srgbClr val="bfbfbf"/>
              </a:solidFill>
              <a:latin typeface="HY나무L"/>
              <a:ea typeface="HY나무L"/>
            </a:endParaRPr>
          </a:p>
        </p:txBody>
      </p:sp>
      <p:sp>
        <p:nvSpPr>
          <p:cNvPr id="53" name="타원 52"/>
          <p:cNvSpPr/>
          <p:nvPr/>
        </p:nvSpPr>
        <p:spPr>
          <a:xfrm>
            <a:off x="5519936" y="1988840"/>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7</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en-US" altLang="ko-K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이미지 클릭시 이벤트상세로 이동합니다</a:t>
                      </a:r>
                      <a:r>
                        <a:rPr lang="en-US" altLang="ko-KR" sz="850" b="0">
                          <a:latin typeface="+mn-ea"/>
                          <a:ea typeface="+mn-ea"/>
                          <a:cs typeface="+mn-cs"/>
                        </a:rPr>
                        <a:t>.(page32)</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kumimoji="1" lang="ko-KR" altLang="en-US" sz="850">
                          <a:solidFill>
                            <a:schemeClr val="tx1"/>
                          </a:solidFill>
                          <a:latin typeface="+mn-ea"/>
                        </a:rPr>
                        <a:t>더보기를 클릭시 목록이 더 나옵니다</a:t>
                      </a:r>
                      <a:r>
                        <a:rPr kumimoji="1" lang="en-US" altLang="ko-KR" sz="850">
                          <a:solidFill>
                            <a:schemeClr val="tx1"/>
                          </a:solidFill>
                          <a:latin typeface="+mn-ea"/>
                        </a:rPr>
                        <a:t>.</a:t>
                      </a:r>
                      <a:endParaRPr kumimoji="1" lang="ko-KR" altLang="en-US"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kumimoji="1" lang="ko-KR" altLang="en-US" sz="850">
                          <a:solidFill>
                            <a:schemeClr val="tx1"/>
                          </a:solidFill>
                          <a:latin typeface="+mn-ea"/>
                        </a:rPr>
                        <a:t>만약 더보기가 없으면 목록이 더없다고 팝업창이 뜹니다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21</a:t>
            </a:fld>
            <a:endParaRPr lang="en-US" altLang="en-US" sz="900"/>
          </a:p>
        </p:txBody>
      </p:sp>
      <p:pic>
        <p:nvPicPr>
          <p:cNvPr id="26" name="그림 25"/>
          <p:cNvPicPr>
            <a:picLocks noChangeAspect="1"/>
          </p:cNvPicPr>
          <p:nvPr/>
        </p:nvPicPr>
        <p:blipFill rotWithShape="1">
          <a:blip r:embed="rId2"/>
          <a:stretch>
            <a:fillRect/>
          </a:stretch>
        </p:blipFill>
        <p:spPr>
          <a:xfrm>
            <a:off x="2783632" y="404664"/>
            <a:ext cx="4055334" cy="6142992"/>
          </a:xfrm>
          <a:prstGeom prst="rect">
            <a:avLst/>
          </a:prstGeom>
        </p:spPr>
      </p:pic>
      <p:sp>
        <p:nvSpPr>
          <p:cNvPr id="35" name="타원 34"/>
          <p:cNvSpPr/>
          <p:nvPr/>
        </p:nvSpPr>
        <p:spPr>
          <a:xfrm>
            <a:off x="2675617" y="18448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36" name="타원 35"/>
          <p:cNvSpPr/>
          <p:nvPr/>
        </p:nvSpPr>
        <p:spPr>
          <a:xfrm>
            <a:off x="4619833" y="648933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2"/>
          <a:stretch>
            <a:fillRect/>
          </a:stretch>
        </p:blipFill>
        <p:spPr>
          <a:xfrm>
            <a:off x="106160" y="2492896"/>
            <a:ext cx="8501026" cy="3168957"/>
          </a:xfrm>
          <a:prstGeom prst="rect">
            <a:avLst/>
          </a:prstGeom>
        </p:spPr>
      </p:pic>
      <p:sp>
        <p:nvSpPr>
          <p:cNvPr id="4" name="텍스트 개체 틀 3"/>
          <p:cNvSpPr>
            <a:spLocks noGrp="1"/>
          </p:cNvSpPr>
          <p:nvPr>
            <p:ph type="body" sz="quarter" idx="10"/>
          </p:nvPr>
        </p:nvSpPr>
        <p:spPr/>
        <p:txBody>
          <a:bodyPr/>
          <a:lstStyle/>
          <a:p>
            <a:pPr lvl="0">
              <a:defRPr/>
            </a:pPr>
            <a:r>
              <a:rPr lang="en-US" altLang="ko-KR"/>
              <a:t>index.jsp-sideBar-1</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en-US" altLang="ko-KR"/>
          </a:p>
        </p:txBody>
      </p:sp>
      <p:graphicFrame>
        <p:nvGraphicFramePr>
          <p:cNvPr id="7" name="표 6"/>
          <p:cNvGraphicFramePr>
            <a:graphicFrameLocks noGrp="1"/>
          </p:cNvGraphicFramePr>
          <p:nvPr/>
        </p:nvGraphicFramePr>
        <p:xfrm>
          <a:off x="8688288" y="476672"/>
          <a:ext cx="3384376" cy="2417290"/>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전 메인 페이지 하단 및 사이바입니다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메인클릭시 메인페이지로 이동합니다</a:t>
                      </a:r>
                      <a:r>
                        <a:rPr lang="en-US" altLang="ko-KR" sz="850" b="0">
                          <a:latin typeface="+mn-ea"/>
                          <a:ea typeface="+mn-ea"/>
                          <a:cs typeface="+mn-cs"/>
                        </a:rPr>
                        <a:t>..</a:t>
                      </a:r>
                      <a:r>
                        <a:rPr kumimoji="1" lang="en-US" altLang="ko-KR" sz="850">
                          <a:solidFill>
                            <a:schemeClr val="tx1"/>
                          </a:solidFill>
                          <a:latin typeface="+mn-ea"/>
                        </a:rPr>
                        <a:t>(page19)</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로그인 페이지 와 회원가입 </a:t>
                      </a:r>
                      <a:endParaRPr lang="ko-KR" altLang="en-US" sz="850" b="0">
                        <a:latin typeface="+mn-ea"/>
                        <a:ea typeface="+mn-ea"/>
                        <a:cs typeface="+mn-cs"/>
                      </a:endParaRP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a:t>
                      </a:r>
                      <a:r>
                        <a:rPr kumimoji="1" lang="en-US" altLang="ko-KR" sz="850">
                          <a:solidFill>
                            <a:schemeClr val="tx1"/>
                          </a:solidFill>
                          <a:latin typeface="+mn-ea"/>
                        </a:rPr>
                        <a:t>(page56,59)</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진행 이벤트 페이지로 이동합니다</a:t>
                      </a:r>
                      <a:r>
                        <a:rPr lang="en-US" altLang="ko-KR" sz="850" b="0">
                          <a:latin typeface="+mn-ea"/>
                          <a:ea typeface="+mn-ea"/>
                          <a:cs typeface="+mn-cs"/>
                        </a:rPr>
                        <a:t>.(page29)</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자유 게시판 페이지로 이동합니다</a:t>
                      </a:r>
                      <a:r>
                        <a:rPr lang="en-US" altLang="ko-KR" sz="850" b="0">
                          <a:latin typeface="+mn-ea"/>
                          <a:ea typeface="+mn-ea"/>
                          <a:cs typeface="+mn-cs"/>
                        </a:rPr>
                        <a:t>.(page49)</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5</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후기 게시판 페이지로 이동합니다</a:t>
                      </a:r>
                      <a:r>
                        <a:rPr lang="en-US" altLang="ko-KR" sz="850" b="0">
                          <a:latin typeface="+mn-ea"/>
                          <a:ea typeface="+mn-ea"/>
                          <a:cs typeface="+mn-cs"/>
                        </a:rPr>
                        <a:t>.(page52)</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22</a:t>
            </a:fld>
            <a:endParaRPr lang="en-US" altLang="en-US" sz="900"/>
          </a:p>
        </p:txBody>
      </p:sp>
      <p:sp>
        <p:nvSpPr>
          <p:cNvPr id="36" name="타원 35"/>
          <p:cNvSpPr/>
          <p:nvPr/>
        </p:nvSpPr>
        <p:spPr>
          <a:xfrm>
            <a:off x="6960096"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37" name="타원 36"/>
          <p:cNvSpPr/>
          <p:nvPr/>
        </p:nvSpPr>
        <p:spPr>
          <a:xfrm>
            <a:off x="6960096" y="490516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endParaRPr lang="en-US" altLang="ko-KR" sz="1500">
              <a:solidFill>
                <a:srgbClr val="bfbfbf"/>
              </a:solidFill>
              <a:latin typeface="HY나무L"/>
              <a:ea typeface="HY나무L"/>
            </a:endParaRPr>
          </a:p>
        </p:txBody>
      </p:sp>
      <p:sp>
        <p:nvSpPr>
          <p:cNvPr id="38" name="타원 37"/>
          <p:cNvSpPr/>
          <p:nvPr/>
        </p:nvSpPr>
        <p:spPr>
          <a:xfrm>
            <a:off x="6960096" y="4545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
        <p:nvSpPr>
          <p:cNvPr id="39" name="타원 38"/>
          <p:cNvSpPr/>
          <p:nvPr/>
        </p:nvSpPr>
        <p:spPr>
          <a:xfrm>
            <a:off x="6960096" y="41490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
        <p:nvSpPr>
          <p:cNvPr id="40" name="타원 39"/>
          <p:cNvSpPr/>
          <p:nvPr/>
        </p:nvSpPr>
        <p:spPr>
          <a:xfrm>
            <a:off x="6960096"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2175698"/>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회원가입을 할 수 있는 페이지로 이동합니다</a:t>
                      </a:r>
                      <a:r>
                        <a:rPr lang="en-US" altLang="ko-KR" sz="850" b="0">
                          <a:latin typeface="+mn-ea"/>
                          <a:ea typeface="+mn-ea"/>
                          <a:cs typeface="+mn-cs"/>
                        </a:rPr>
                        <a:t>.(page60)</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아이디</a:t>
                      </a:r>
                      <a:r>
                        <a:rPr kumimoji="1" lang="en-US" altLang="ko-KR" sz="850">
                          <a:solidFill>
                            <a:schemeClr val="tx1"/>
                          </a:solidFill>
                          <a:latin typeface="+mn-ea"/>
                        </a:rPr>
                        <a:t>/</a:t>
                      </a:r>
                      <a:r>
                        <a:rPr kumimoji="1" lang="ko-KR" altLang="en-US" sz="850">
                          <a:solidFill>
                            <a:schemeClr val="tx1"/>
                          </a:solidFill>
                          <a:latin typeface="+mn-ea"/>
                        </a:rPr>
                        <a:t>비밀번호 찾을 수 있는 페이지로 </a:t>
                      </a:r>
                      <a:endParaRPr kumimoji="1" lang="ko-KR" altLang="en-US" sz="850">
                        <a:solidFill>
                          <a:schemeClr val="tx1"/>
                        </a:solidFill>
                        <a:latin typeface="+mn-ea"/>
                      </a:endParaRP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.(page58,59)</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로그인 누르면 로그인이 가능합니다</a:t>
                      </a:r>
                      <a:r>
                        <a:rPr lang="en-US" altLang="ko-KR" sz="850" b="0">
                          <a:latin typeface="+mn-ea"/>
                          <a:ea typeface="+mn-ea"/>
                          <a:cs typeface="+mn-cs"/>
                        </a:rPr>
                        <a:t>.(paeg24)</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로그 클릭시 메인 페이지로 이동합니다</a:t>
                      </a:r>
                      <a:r>
                        <a:rPr lang="en-US" altLang="ko-KR" sz="850" b="0">
                          <a:latin typeface="+mn-ea"/>
                          <a:ea typeface="+mn-ea"/>
                          <a:cs typeface="+mn-cs"/>
                        </a:rPr>
                        <a:t>.(page19)</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23</a:t>
            </a:r>
            <a:endParaRPr lang="en-US" altLang="ko-KR" sz="900"/>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26" name="타원 25"/>
          <p:cNvSpPr/>
          <p:nvPr/>
        </p:nvSpPr>
        <p:spPr>
          <a:xfrm>
            <a:off x="4583832" y="20608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7" name="타원 26"/>
          <p:cNvSpPr/>
          <p:nvPr/>
        </p:nvSpPr>
        <p:spPr>
          <a:xfrm>
            <a:off x="2531600"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8" name="타원 27"/>
          <p:cNvSpPr/>
          <p:nvPr/>
        </p:nvSpPr>
        <p:spPr>
          <a:xfrm>
            <a:off x="4331800"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29" name="타원 28"/>
          <p:cNvSpPr/>
          <p:nvPr/>
        </p:nvSpPr>
        <p:spPr>
          <a:xfrm>
            <a:off x="5969984"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
        <p:nvSpPr>
          <p:cNvPr id="30" name="타원 29"/>
          <p:cNvSpPr/>
          <p:nvPr/>
        </p:nvSpPr>
        <p:spPr>
          <a:xfrm>
            <a:off x="3503712" y="9447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index.jsp-1-1</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en-US" altLang="ko-K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로그인 완료 후 메인 페이지에 메뉴중 계정에서 마이페이지로 변경 됩니다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마이페이지로 이동합니다</a:t>
                      </a:r>
                      <a:r>
                        <a:rPr lang="en-US" altLang="ko-KR" sz="850" b="0">
                          <a:latin typeface="+mn-ea"/>
                          <a:ea typeface="+mn-ea"/>
                          <a:cs typeface="+mn-cs"/>
                        </a:rPr>
                        <a:t>.(page34)</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24</a:t>
            </a:fld>
            <a:endParaRPr lang="en-US" altLang="en-US" sz="900"/>
          </a:p>
        </p:txBody>
      </p:sp>
      <p:pic>
        <p:nvPicPr>
          <p:cNvPr id="36" name="그림 35"/>
          <p:cNvPicPr>
            <a:picLocks noChangeAspect="1"/>
          </p:cNvPicPr>
          <p:nvPr/>
        </p:nvPicPr>
        <p:blipFill rotWithShape="1">
          <a:blip r:embed="rId2"/>
          <a:stretch>
            <a:fillRect/>
          </a:stretch>
        </p:blipFill>
        <p:spPr>
          <a:xfrm>
            <a:off x="2325588" y="404663"/>
            <a:ext cx="4361043" cy="6453336"/>
          </a:xfrm>
          <a:prstGeom prst="rect">
            <a:avLst/>
          </a:prstGeom>
        </p:spPr>
      </p:pic>
      <p:sp>
        <p:nvSpPr>
          <p:cNvPr id="42" name="타원 41"/>
          <p:cNvSpPr/>
          <p:nvPr/>
        </p:nvSpPr>
        <p:spPr>
          <a:xfrm>
            <a:off x="3683728" y="7286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endParaRPr lang="en-US" altLang="ko-KR" sz="1500">
              <a:solidFill>
                <a:schemeClr val="dk1"/>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index.jsp-3</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en-US" altLang="ko-KR"/>
          </a:p>
        </p:txBody>
      </p:sp>
      <p:graphicFrame>
        <p:nvGraphicFramePr>
          <p:cNvPr id="7" name="표 6"/>
          <p:cNvGraphicFramePr>
            <a:graphicFrameLocks noGrp="1"/>
          </p:cNvGraphicFramePr>
          <p:nvPr/>
        </p:nvGraphicFramePr>
        <p:xfrm>
          <a:off x="8688288" y="476672"/>
          <a:ext cx="3384376" cy="2255365"/>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메인 페이지 하단 부분입니다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 로그인 후 맵 페이지에서 회가입할때 입력한 주소를 위치로 주변에 이벤트들을 볼 수 가있습니다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자신인 등록한 주소로 표기 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kumimoji="1" lang="ko-KR" altLang="en-US" sz="850">
                          <a:solidFill>
                            <a:schemeClr val="tx1"/>
                          </a:solidFill>
                          <a:latin typeface="+mn-ea"/>
                        </a:rPr>
                        <a:t>진행 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(page30)</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마이 페이지로 이동합니다</a:t>
                      </a:r>
                      <a:r>
                        <a:rPr lang="en-US" altLang="ko-KR" sz="850" b="0">
                          <a:latin typeface="+mn-ea"/>
                          <a:ea typeface="+mn-ea"/>
                          <a:cs typeface="+mn-cs"/>
                        </a:rPr>
                        <a:t>.(page34)</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.(page50)</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5</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문의하기  </a:t>
                      </a:r>
                      <a:r>
                        <a:rPr lang="en-US" altLang="ko-KR" sz="850" b="0">
                          <a:latin typeface="+mn-ea"/>
                          <a:ea typeface="+mn-ea"/>
                          <a:cs typeface="+mn-cs"/>
                        </a:rPr>
                        <a:t>Google.From</a:t>
                      </a:r>
                      <a:r>
                        <a:rPr lang="ko-KR" altLang="en-US" sz="850" b="0">
                          <a:latin typeface="+mn-ea"/>
                          <a:ea typeface="+mn-ea"/>
                          <a:cs typeface="+mn-cs"/>
                        </a:rPr>
                        <a:t>으로 이동합니다</a:t>
                      </a:r>
                      <a:r>
                        <a:rPr lang="en-US" altLang="ko-KR" sz="850" b="0">
                          <a:latin typeface="+mn-ea"/>
                          <a:ea typeface="+mn-ea"/>
                          <a:cs typeface="+mn-cs"/>
                        </a:rPr>
                        <a:t>.(page27)</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25</a:t>
            </a:fld>
            <a:endParaRPr lang="en-US" altLang="en-US" sz="900"/>
          </a:p>
        </p:txBody>
      </p:sp>
      <p:pic>
        <p:nvPicPr>
          <p:cNvPr id="20" name="그림 19"/>
          <p:cNvPicPr>
            <a:picLocks noChangeAspect="1"/>
          </p:cNvPicPr>
          <p:nvPr/>
        </p:nvPicPr>
        <p:blipFill rotWithShape="1">
          <a:blip r:embed="rId2"/>
          <a:stretch>
            <a:fillRect/>
          </a:stretch>
        </p:blipFill>
        <p:spPr>
          <a:xfrm>
            <a:off x="1359332" y="360040"/>
            <a:ext cx="6320843" cy="6381328"/>
          </a:xfrm>
          <a:prstGeom prst="rect">
            <a:avLst/>
          </a:prstGeom>
        </p:spPr>
      </p:pic>
      <p:sp>
        <p:nvSpPr>
          <p:cNvPr id="29" name="타원 28"/>
          <p:cNvSpPr/>
          <p:nvPr/>
        </p:nvSpPr>
        <p:spPr>
          <a:xfrm>
            <a:off x="1127448" y="22048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30" name="타원 29"/>
          <p:cNvSpPr/>
          <p:nvPr/>
        </p:nvSpPr>
        <p:spPr>
          <a:xfrm>
            <a:off x="2171560" y="57332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
        <p:nvSpPr>
          <p:cNvPr id="31" name="타원 30"/>
          <p:cNvSpPr/>
          <p:nvPr/>
        </p:nvSpPr>
        <p:spPr>
          <a:xfrm>
            <a:off x="2171560" y="440110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32" name="타원 31"/>
          <p:cNvSpPr/>
          <p:nvPr/>
        </p:nvSpPr>
        <p:spPr>
          <a:xfrm>
            <a:off x="6636058" y="440110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
        <p:nvSpPr>
          <p:cNvPr id="33" name="타원 32"/>
          <p:cNvSpPr/>
          <p:nvPr/>
        </p:nvSpPr>
        <p:spPr>
          <a:xfrm>
            <a:off x="6672064" y="55892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rotWithShape="1">
          <a:blip r:embed="rId2"/>
          <a:stretch>
            <a:fillRect/>
          </a:stretch>
        </p:blipFill>
        <p:spPr>
          <a:xfrm>
            <a:off x="182368" y="2708919"/>
            <a:ext cx="8139855" cy="2632865"/>
          </a:xfrm>
          <a:prstGeom prst="rect">
            <a:avLst/>
          </a:prstGeom>
        </p:spPr>
      </p:pic>
      <p:sp>
        <p:nvSpPr>
          <p:cNvPr id="4" name="텍스트 개체 틀 3"/>
          <p:cNvSpPr>
            <a:spLocks noGrp="1"/>
          </p:cNvSpPr>
          <p:nvPr>
            <p:ph type="body" sz="quarter" idx="10"/>
          </p:nvPr>
        </p:nvSpPr>
        <p:spPr/>
        <p:txBody>
          <a:bodyPr/>
          <a:lstStyle/>
          <a:p>
            <a:pPr lvl="0">
              <a:defRPr/>
            </a:pPr>
            <a:r>
              <a:rPr lang="en-US" altLang="ko-KR"/>
              <a:t>index.jsp-sideBar-2</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en-US" altLang="ko-KR"/>
          </a:p>
        </p:txBody>
      </p:sp>
      <p:graphicFrame>
        <p:nvGraphicFramePr>
          <p:cNvPr id="7" name="표 6"/>
          <p:cNvGraphicFramePr>
            <a:graphicFrameLocks noGrp="1"/>
          </p:cNvGraphicFramePr>
          <p:nvPr/>
        </p:nvGraphicFramePr>
        <p:xfrm>
          <a:off x="8688288" y="476672"/>
          <a:ext cx="3384376" cy="1694762"/>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메인 페이지 하단 및 사이바입니다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사용자의 현재 가지고 있는 포인트 내역과 로그아웃과 마이페이지로 갈수 있게 변경하였습니다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내 포인트 클릭시 충전</a:t>
                      </a:r>
                      <a:r>
                        <a:rPr lang="en-US" altLang="ko-KR" sz="850" b="0">
                          <a:latin typeface="+mn-ea"/>
                          <a:ea typeface="+mn-ea"/>
                          <a:cs typeface="+mn-cs"/>
                        </a:rPr>
                        <a:t>/</a:t>
                      </a:r>
                      <a:r>
                        <a:rPr lang="ko-KR" altLang="en-US" sz="850" b="0">
                          <a:latin typeface="+mn-ea"/>
                          <a:ea typeface="+mn-ea"/>
                          <a:cs typeface="+mn-cs"/>
                        </a:rPr>
                        <a:t>사용 내역페이지로 이동합니다</a:t>
                      </a:r>
                      <a:r>
                        <a:rPr lang="en-US" altLang="ko-KR" sz="850" b="0">
                          <a:latin typeface="+mn-ea"/>
                          <a:ea typeface="+mn-ea"/>
                          <a:cs typeface="+mn-cs"/>
                        </a:rPr>
                        <a:t>.</a:t>
                      </a:r>
                      <a:endParaRPr lang="en-US" altLang="ko-KR" sz="850" b="0">
                        <a:latin typeface="+mn-ea"/>
                        <a:ea typeface="+mn-ea"/>
                        <a:cs typeface="+mn-cs"/>
                      </a:endParaRPr>
                    </a:p>
                    <a:p>
                      <a:pPr algn="just" latinLnBrk="1">
                        <a:lnSpc>
                          <a:spcPct val="120000"/>
                        </a:lnSpc>
                        <a:defRPr/>
                      </a:pPr>
                      <a:r>
                        <a:rPr kumimoji="1" lang="en-US" altLang="ko-KR" sz="850">
                          <a:solidFill>
                            <a:schemeClr val="tx1"/>
                          </a:solidFill>
                          <a:latin typeface="+mn-ea"/>
                        </a:rPr>
                        <a:t>(page38)</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kumimoji="1" lang="ko-KR" altLang="en-US" sz="850">
                          <a:solidFill>
                            <a:schemeClr val="tx1"/>
                          </a:solidFill>
                          <a:latin typeface="+mn-ea"/>
                        </a:rPr>
                        <a:t>로그아웃 및 마이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(page62,34)</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26</a:t>
            </a:fld>
            <a:endParaRPr lang="en-US" altLang="en-US" sz="900"/>
          </a:p>
        </p:txBody>
      </p:sp>
      <p:sp>
        <p:nvSpPr>
          <p:cNvPr id="32" name="타원 31"/>
          <p:cNvSpPr/>
          <p:nvPr/>
        </p:nvSpPr>
        <p:spPr>
          <a:xfrm>
            <a:off x="6708065"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33" name="타원 32"/>
          <p:cNvSpPr/>
          <p:nvPr/>
        </p:nvSpPr>
        <p:spPr>
          <a:xfrm>
            <a:off x="6708064"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793106" y="340712"/>
            <a:ext cx="3950965" cy="6517288"/>
          </a:xfrm>
          <a:prstGeom prst="rect">
            <a:avLst/>
          </a:prstGeom>
        </p:spPr>
      </p:pic>
      <p:sp>
        <p:nvSpPr>
          <p:cNvPr id="4" name="텍스트 개체 틀 3"/>
          <p:cNvSpPr>
            <a:spLocks noGrp="1"/>
          </p:cNvSpPr>
          <p:nvPr>
            <p:ph type="body" sz="quarter" idx="10"/>
          </p:nvPr>
        </p:nvSpPr>
        <p:spPr/>
        <p:txBody>
          <a:bodyPr/>
          <a:lstStyle/>
          <a:p>
            <a:pPr lvl="0">
              <a:defRPr/>
            </a:pPr>
            <a:r>
              <a:rPr lang="en-US" altLang="ko-KR"/>
              <a:t>Google.From</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en-US" altLang="ko-K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문의하기 </a:t>
                      </a:r>
                      <a:r>
                        <a:rPr lang="en-US" altLang="ko-KR" sz="800" b="0">
                          <a:solidFill>
                            <a:schemeClr val="tx1"/>
                          </a:solidFill>
                          <a:latin typeface="+mn-ea"/>
                          <a:ea typeface="+mn-ea"/>
                          <a:sym typeface="맑은 고딕"/>
                        </a:rPr>
                        <a:t>Google.From</a:t>
                      </a:r>
                      <a:r>
                        <a:rPr lang="ko-KR" altLang="en-US" sz="800" b="0">
                          <a:solidFill>
                            <a:schemeClr val="tx1"/>
                          </a:solidFill>
                          <a:latin typeface="+mn-ea"/>
                          <a:ea typeface="+mn-ea"/>
                          <a:sym typeface="맑은 고딕"/>
                        </a:rPr>
                        <a:t>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제출버튼을 누르면 관리자 이메일로 전송됩니다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27</a:t>
            </a:fld>
            <a:endParaRPr lang="en-US" altLang="en-US" sz="900"/>
          </a:p>
        </p:txBody>
      </p:sp>
      <p:sp>
        <p:nvSpPr>
          <p:cNvPr id="30" name="타원 28"/>
          <p:cNvSpPr/>
          <p:nvPr/>
        </p:nvSpPr>
        <p:spPr>
          <a:xfrm>
            <a:off x="2567608" y="660596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5" name=""/>
          <p:cNvPicPr>
            <a:picLocks noChangeAspect="1"/>
          </p:cNvPicPr>
          <p:nvPr/>
        </p:nvPicPr>
        <p:blipFill rotWithShape="1">
          <a:blip r:embed="rId2"/>
          <a:stretch>
            <a:fillRect/>
          </a:stretch>
        </p:blipFill>
        <p:spPr>
          <a:xfrm>
            <a:off x="4223792" y="476672"/>
            <a:ext cx="1923538" cy="6381327"/>
          </a:xfrm>
          <a:prstGeom prst="rect">
            <a:avLst/>
          </a:prstGeom>
        </p:spPr>
      </p:pic>
      <p:sp>
        <p:nvSpPr>
          <p:cNvPr id="4" name="텍스트 개체 틀 3"/>
          <p:cNvSpPr>
            <a:spLocks noGrp="1"/>
          </p:cNvSpPr>
          <p:nvPr>
            <p:ph type="body" sz="quarter" idx="10"/>
          </p:nvPr>
        </p:nvSpPr>
        <p:spPr/>
        <p:txBody>
          <a:bodyPr/>
          <a:lstStyle/>
          <a:p>
            <a:pPr lvl="0">
              <a:defRPr/>
            </a:pPr>
            <a:r>
              <a:rPr lang="en-US" altLang="ko-KR"/>
              <a:t>searchViewPage.jsp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en-US" altLang="ko-KR"/>
          </a:p>
        </p:txBody>
      </p:sp>
      <p:graphicFrame>
        <p:nvGraphicFramePr>
          <p:cNvPr id="7" name="표 6"/>
          <p:cNvGraphicFramePr>
            <a:graphicFrameLocks noGrp="1"/>
          </p:cNvGraphicFramePr>
          <p:nvPr/>
        </p:nvGraphicFramePr>
        <p:xfrm>
          <a:off x="8688288" y="476672"/>
          <a:ext cx="3383280" cy="1883472"/>
        </p:xfrm>
        <a:graphic>
          <a:graphicData uri="http://schemas.openxmlformats.org/drawingml/2006/table">
            <a:tbl>
              <a:tblPr firstRow="1" bandRow="1">
                <a:tableStyleId>{5C22544A-7EE6-4342-B048-85BDC9FD1C3A}</a:tableStyleId>
              </a:tblPr>
              <a:tblGrid>
                <a:gridCol w="409575"/>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키워드 및 카테고리 검색 후 화면입니다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카태고리 에 맞는 자유게시판 및 인중후기가 전부 나열됩니다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카테고리를 지역으로 지정시 이벤트정보들이 전부 나열됩니다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en-US" altLang="ko-KR"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원하는 순으로 변경할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2</a:t>
                      </a:r>
                      <a:endParaRPr lang="en-US" altLang="ko-KR"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검색한 이벤트 내용을 좀 더 새밀하게 나오게했습니다</a:t>
                      </a:r>
                      <a:r>
                        <a:rPr lang="en-US" altLang="ko-KR" sz="850" b="0">
                          <a:latin typeface="+mn-ea"/>
                          <a:ea typeface="+mn-ea"/>
                          <a:cs typeface="+mn-cs"/>
                        </a:rPr>
                        <a:t>.</a:t>
                      </a:r>
                      <a:endParaRPr lang="en-US" altLang="ko-KR" sz="850" b="0">
                        <a:latin typeface="+mn-ea"/>
                        <a:ea typeface="+mn-ea"/>
                        <a:cs typeface="+mn-cs"/>
                      </a:endParaRPr>
                    </a:p>
                    <a:p>
                      <a:pPr algn="just" latinLnBrk="1">
                        <a:lnSpc>
                          <a:spcPct val="120000"/>
                        </a:lnSpc>
                        <a:defRPr/>
                      </a:pPr>
                      <a:r>
                        <a:rPr lang="ko-KR" altLang="en-US" sz="850" b="0">
                          <a:latin typeface="+mn-ea"/>
                          <a:ea typeface="+mn-ea"/>
                          <a:cs typeface="+mn-cs"/>
                        </a:rPr>
                        <a:t>또한 자세히 보기 클릭시 이벤트 상세보기로 이동합니다</a:t>
                      </a:r>
                      <a:r>
                        <a:rPr lang="en-US" altLang="ko-KR" sz="850" b="0">
                          <a:latin typeface="+mn-ea"/>
                          <a:ea typeface="+mn-ea"/>
                          <a:cs typeface="+mn-cs"/>
                        </a:rPr>
                        <a:t>.</a:t>
                      </a:r>
                      <a:endParaRPr lang="en-US" altLang="ko-KR" sz="850" b="0">
                        <a:latin typeface="+mn-ea"/>
                        <a:ea typeface="+mn-ea"/>
                        <a:cs typeface="+mn-cs"/>
                      </a:endParaRPr>
                    </a:p>
                    <a:p>
                      <a:pPr algn="just" latinLnBrk="1">
                        <a:lnSpc>
                          <a:spcPct val="120000"/>
                        </a:lnSpc>
                        <a:defRPr/>
                      </a:pPr>
                      <a:r>
                        <a:rPr lang="en-US" altLang="ko-KR" sz="850" b="0">
                          <a:latin typeface="+mn-ea"/>
                          <a:ea typeface="+mn-ea"/>
                          <a:cs typeface="+mn-cs"/>
                        </a:rPr>
                        <a:t>(page32)</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28</a:t>
            </a:fld>
            <a:endParaRPr lang="en-US" altLang="en-US" sz="900"/>
          </a:p>
        </p:txBody>
      </p:sp>
      <p:sp>
        <p:nvSpPr>
          <p:cNvPr id="29" name="타원 28"/>
          <p:cNvSpPr/>
          <p:nvPr/>
        </p:nvSpPr>
        <p:spPr>
          <a:xfrm>
            <a:off x="4007768" y="10527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32" name="타원 31"/>
          <p:cNvSpPr/>
          <p:nvPr/>
        </p:nvSpPr>
        <p:spPr>
          <a:xfrm>
            <a:off x="3971761" y="447311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이벤트 페이지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0"/>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844528" y="1448901"/>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219108" y="1703852"/>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endParaRPr lang="ko-KR" altLang="en-US" sz="750">
              <a:solidFill>
                <a:schemeClr val="tx1"/>
              </a:solidFill>
              <a:latin typeface="+mn-ea"/>
            </a:endParaRPr>
          </a:p>
        </p:txBody>
      </p:sp>
      <p:sp>
        <p:nvSpPr>
          <p:cNvPr id="86" name="순서도: 처리 85"/>
          <p:cNvSpPr/>
          <p:nvPr/>
        </p:nvSpPr>
        <p:spPr>
          <a:xfrm>
            <a:off x="5219108" y="117809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324294" y="230987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79196" y="-255457"/>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350286" y="1568252"/>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805281" y="2709147"/>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088876" y="562041"/>
            <a:ext cx="243683" cy="32676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1951488" y="23176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이벤트모할래</a:t>
            </a:r>
            <a:r>
              <a:rPr lang="en-US" altLang="ko-KR" sz="800">
                <a:solidFill>
                  <a:schemeClr val="tx1"/>
                </a:solidFill>
                <a:latin typeface="+mn-ea"/>
              </a:rPr>
              <a:t>?</a:t>
            </a:r>
            <a:endParaRPr lang="en-US" altLang="ko-KR" sz="800">
              <a:solidFill>
                <a:schemeClr val="tx1"/>
              </a:solidFill>
              <a:latin typeface="+mn-ea"/>
            </a:endParaRPr>
          </a:p>
        </p:txBody>
      </p:sp>
      <p:sp>
        <p:nvSpPr>
          <p:cNvPr id="35" name="순서도: 처리 34"/>
          <p:cNvSpPr/>
          <p:nvPr/>
        </p:nvSpPr>
        <p:spPr>
          <a:xfrm>
            <a:off x="5650439"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endParaRPr lang="ko-KR" altLang="en-US" sz="800">
              <a:solidFill>
                <a:schemeClr val="tx1"/>
              </a:solidFill>
              <a:latin typeface="+mn-ea"/>
            </a:endParaRPr>
          </a:p>
        </p:txBody>
      </p:sp>
      <p:sp>
        <p:nvSpPr>
          <p:cNvPr id="52" name="순서도: 처리 51"/>
          <p:cNvSpPr/>
          <p:nvPr/>
        </p:nvSpPr>
        <p:spPr>
          <a:xfrm>
            <a:off x="9452092" y="231333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841359" y="77179"/>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146554" y="342900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endParaRPr lang="ko-KR" altLang="en-US" sz="800">
              <a:solidFill>
                <a:schemeClr val="tx1"/>
              </a:solidFill>
              <a:latin typeface="+mn-ea"/>
            </a:endParaRPr>
          </a:p>
        </p:txBody>
      </p:sp>
      <p:sp>
        <p:nvSpPr>
          <p:cNvPr id="58" name="순서도: 처리 57"/>
          <p:cNvSpPr/>
          <p:nvPr/>
        </p:nvSpPr>
        <p:spPr>
          <a:xfrm>
            <a:off x="8777005" y="342829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endParaRPr lang="ko-KR" altLang="en-US" sz="800">
              <a:solidFill>
                <a:schemeClr val="tx1"/>
              </a:solidFill>
              <a:latin typeface="+mn-ea"/>
            </a:endParaRPr>
          </a:p>
        </p:txBody>
      </p:sp>
      <p:cxnSp>
        <p:nvCxnSpPr>
          <p:cNvPr id="154" name="직선 화살표 연결선 17"/>
          <p:cNvCxnSpPr/>
          <p:nvPr/>
        </p:nvCxnSpPr>
        <p:spPr>
          <a:xfrm rot="5400000">
            <a:off x="5642426" y="3404846"/>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10002315" y="2659341"/>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317894" y="2668674"/>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68404" y="232751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endParaRPr lang="ko-KR" altLang="en-US" sz="800">
              <a:solidFill>
                <a:schemeClr val="tx1"/>
              </a:solidFill>
              <a:latin typeface="+mn-ea"/>
            </a:endParaRPr>
          </a:p>
        </p:txBody>
      </p:sp>
      <p:sp>
        <p:nvSpPr>
          <p:cNvPr id="170" name="순서도: 처리 35"/>
          <p:cNvSpPr/>
          <p:nvPr/>
        </p:nvSpPr>
        <p:spPr>
          <a:xfrm>
            <a:off x="7295656" y="2965765"/>
            <a:ext cx="1250840" cy="270811"/>
          </a:xfrm>
          <a:prstGeom prst="flowChartProcess">
            <a:avLst/>
          </a:prstGeom>
          <a:solidFill>
            <a:schemeClr val="bg1"/>
          </a:solidFill>
          <a:ln w="25400" cap="flat">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endParaRPr lang="ko-KR" altLang="en-US" sz="800">
              <a:solidFill>
                <a:schemeClr val="tx1"/>
              </a:solidFill>
              <a:latin typeface="+mn-ea"/>
            </a:endParaRPr>
          </a:p>
        </p:txBody>
      </p:sp>
      <p:cxnSp>
        <p:nvCxnSpPr>
          <p:cNvPr id="171" name="연결선: 꺾임 42"/>
          <p:cNvCxnSpPr>
            <a:stCxn id="169" idx="2"/>
          </p:cNvCxnSpPr>
          <p:nvPr/>
        </p:nvCxnSpPr>
        <p:spPr>
          <a:xfrm rot="5400000">
            <a:off x="6487892" y="2359832"/>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323730" y="2368418"/>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154656" y="3565087"/>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95535" y="3391189"/>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858512" y="3596616"/>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91647"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결제</a:t>
            </a:r>
            <a:endParaRPr lang="ko-KR" altLang="en-US" sz="800">
              <a:solidFill>
                <a:schemeClr val="tx1"/>
              </a:solidFill>
              <a:latin typeface="+mn-ea"/>
            </a:endParaRPr>
          </a:p>
        </p:txBody>
      </p:sp>
      <p:sp>
        <p:nvSpPr>
          <p:cNvPr id="177" name="순서도: 처리 34"/>
          <p:cNvSpPr/>
          <p:nvPr/>
        </p:nvSpPr>
        <p:spPr>
          <a:xfrm>
            <a:off x="4786504"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나의 활동</a:t>
            </a:r>
            <a:endParaRPr lang="ko-KR" altLang="en-US" sz="800">
              <a:solidFill>
                <a:schemeClr val="tx1"/>
              </a:solidFill>
              <a:latin typeface="+mn-ea"/>
            </a:endParaRPr>
          </a:p>
        </p:txBody>
      </p:sp>
      <p:sp>
        <p:nvSpPr>
          <p:cNvPr id="181" name="순서도: 처리 34"/>
          <p:cNvSpPr/>
          <p:nvPr/>
        </p:nvSpPr>
        <p:spPr>
          <a:xfrm>
            <a:off x="6154656"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회원정보</a:t>
            </a:r>
            <a:endParaRPr lang="ko-KR" altLang="en-US" sz="800">
              <a:solidFill>
                <a:schemeClr val="tx1"/>
              </a:solidFill>
              <a:latin typeface="+mn-ea"/>
            </a:endParaRPr>
          </a:p>
        </p:txBody>
      </p:sp>
      <p:sp>
        <p:nvSpPr>
          <p:cNvPr id="183" name="순서도: 처리 28"/>
          <p:cNvSpPr/>
          <p:nvPr/>
        </p:nvSpPr>
        <p:spPr>
          <a:xfrm>
            <a:off x="308322" y="28535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endParaRPr lang="ko-KR" altLang="en-US" sz="800">
              <a:solidFill>
                <a:schemeClr val="tx1"/>
              </a:solidFill>
              <a:latin typeface="+mn-ea"/>
            </a:endParaRPr>
          </a:p>
        </p:txBody>
      </p:sp>
      <p:sp>
        <p:nvSpPr>
          <p:cNvPr id="184" name="순서도: 처리 28"/>
          <p:cNvSpPr/>
          <p:nvPr/>
        </p:nvSpPr>
        <p:spPr>
          <a:xfrm>
            <a:off x="1834176"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이벤트등록</a:t>
            </a:r>
            <a:endParaRPr lang="ko-KR" altLang="en-US" sz="800">
              <a:solidFill>
                <a:schemeClr val="tx1"/>
              </a:solidFill>
              <a:latin typeface="+mn-ea"/>
            </a:endParaRPr>
          </a:p>
        </p:txBody>
      </p:sp>
      <p:sp>
        <p:nvSpPr>
          <p:cNvPr id="188" name="순서도: 처리 28"/>
          <p:cNvSpPr/>
          <p:nvPr/>
        </p:nvSpPr>
        <p:spPr>
          <a:xfrm>
            <a:off x="297161" y="334241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endParaRPr lang="ko-KR" altLang="en-US" sz="800">
              <a:solidFill>
                <a:schemeClr val="tx1"/>
              </a:solidFill>
              <a:latin typeface="+mn-ea"/>
            </a:endParaRPr>
          </a:p>
        </p:txBody>
      </p:sp>
      <p:cxnSp>
        <p:nvCxnSpPr>
          <p:cNvPr id="197" name="직선 화살표 연결선 147"/>
          <p:cNvCxnSpPr>
            <a:stCxn id="183" idx="2"/>
            <a:endCxn id="188" idx="0"/>
          </p:cNvCxnSpPr>
          <p:nvPr/>
        </p:nvCxnSpPr>
        <p:spPr>
          <a:xfrm rot="5400000">
            <a:off x="819152" y="3227820"/>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548001" y="3101170"/>
            <a:ext cx="286175"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901282" y="3101170"/>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80480"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endParaRPr lang="ko-KR" altLang="en-US" sz="800">
              <a:solidFill>
                <a:schemeClr val="tx1"/>
              </a:solidFill>
              <a:latin typeface="+mn-ea"/>
            </a:endParaRPr>
          </a:p>
        </p:txBody>
      </p:sp>
      <p:sp>
        <p:nvSpPr>
          <p:cNvPr id="207" name="순서도: 처리 57"/>
          <p:cNvSpPr/>
          <p:nvPr/>
        </p:nvSpPr>
        <p:spPr>
          <a:xfrm>
            <a:off x="8216184" y="4676736"/>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endParaRPr lang="ko-KR" altLang="en-US" sz="800">
              <a:solidFill>
                <a:schemeClr val="tx1"/>
              </a:solidFill>
              <a:latin typeface="+mn-ea"/>
            </a:endParaRPr>
          </a:p>
        </p:txBody>
      </p:sp>
      <p:sp>
        <p:nvSpPr>
          <p:cNvPr id="208" name="순서도: 처리 57"/>
          <p:cNvSpPr/>
          <p:nvPr/>
        </p:nvSpPr>
        <p:spPr>
          <a:xfrm>
            <a:off x="9539032"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endParaRPr lang="ko-KR" altLang="en-US" sz="800">
              <a:solidFill>
                <a:schemeClr val="tx1"/>
              </a:solidFill>
              <a:latin typeface="+mn-ea"/>
            </a:endParaRPr>
          </a:p>
        </p:txBody>
      </p:sp>
      <p:sp>
        <p:nvSpPr>
          <p:cNvPr id="212" name="순서도: 처리 57"/>
          <p:cNvSpPr/>
          <p:nvPr/>
        </p:nvSpPr>
        <p:spPr>
          <a:xfrm>
            <a:off x="8144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endParaRPr lang="ko-KR" altLang="en-US" sz="800">
              <a:solidFill>
                <a:schemeClr val="tx1"/>
              </a:solidFill>
              <a:latin typeface="+mn-ea"/>
            </a:endParaRPr>
          </a:p>
        </p:txBody>
      </p:sp>
      <p:sp>
        <p:nvSpPr>
          <p:cNvPr id="213" name="순서도: 처리 57"/>
          <p:cNvSpPr/>
          <p:nvPr/>
        </p:nvSpPr>
        <p:spPr>
          <a:xfrm>
            <a:off x="9539032"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endParaRPr lang="ko-KR" altLang="en-US" sz="800">
              <a:solidFill>
                <a:schemeClr val="tx1"/>
              </a:solidFill>
              <a:latin typeface="+mn-ea"/>
            </a:endParaRPr>
          </a:p>
        </p:txBody>
      </p:sp>
      <p:sp>
        <p:nvSpPr>
          <p:cNvPr id="216" name="순서도: 처리 57"/>
          <p:cNvSpPr/>
          <p:nvPr/>
        </p:nvSpPr>
        <p:spPr>
          <a:xfrm>
            <a:off x="10835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endParaRPr lang="ko-KR" altLang="en-US" sz="800">
              <a:solidFill>
                <a:schemeClr val="tx1"/>
              </a:solidFill>
              <a:latin typeface="+mn-ea"/>
            </a:endParaRPr>
          </a:p>
        </p:txBody>
      </p:sp>
      <p:cxnSp>
        <p:nvCxnSpPr>
          <p:cNvPr id="217" name="연결선: 꺾임 42"/>
          <p:cNvCxnSpPr>
            <a:stCxn id="29" idx="2"/>
            <a:endCxn id="184" idx="0"/>
          </p:cNvCxnSpPr>
          <p:nvPr/>
        </p:nvCxnSpPr>
        <p:spPr>
          <a:xfrm rot="5400000">
            <a:off x="2201739" y="2590596"/>
            <a:ext cx="377261" cy="3730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95802" y="5333418"/>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71139" y="3893123"/>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58" idx="2"/>
            <a:endCxn id="208" idx="0"/>
          </p:cNvCxnSpPr>
          <p:nvPr/>
        </p:nvCxnSpPr>
        <p:spPr>
          <a:xfrm rot="5400000" flipV="1">
            <a:off x="9286010" y="3815516"/>
            <a:ext cx="994855" cy="762027"/>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841604" y="4388704"/>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87104" y="4388704"/>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69596" y="532480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87104" y="5324808"/>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149815" y="4129535"/>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4017068" y="4028664"/>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411924" y="4028664"/>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순서도: 처리 28"/>
          <p:cNvSpPr/>
          <p:nvPr/>
        </p:nvSpPr>
        <p:spPr>
          <a:xfrm>
            <a:off x="3895704" y="23724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a:t>
            </a:r>
            <a:endParaRPr lang="ko-KR" altLang="en-US" sz="800">
              <a:solidFill>
                <a:schemeClr val="tx1"/>
              </a:solidFill>
              <a:latin typeface="+mn-ea"/>
            </a:endParaRPr>
          </a:p>
        </p:txBody>
      </p:sp>
      <p:sp>
        <p:nvSpPr>
          <p:cNvPr id="237" name="순서도: 처리 28"/>
          <p:cNvSpPr/>
          <p:nvPr/>
        </p:nvSpPr>
        <p:spPr>
          <a:xfrm>
            <a:off x="2679040"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endParaRPr lang="ko-KR" altLang="en-US" sz="800">
              <a:solidFill>
                <a:schemeClr val="tx1"/>
              </a:solidFill>
              <a:latin typeface="+mn-ea"/>
            </a:endParaRPr>
          </a:p>
        </p:txBody>
      </p:sp>
      <p:cxnSp>
        <p:nvCxnSpPr>
          <p:cNvPr id="238" name="연결선: 꺾임 42"/>
          <p:cNvCxnSpPr>
            <a:stCxn id="29" idx="2"/>
            <a:endCxn id="237" idx="0"/>
          </p:cNvCxnSpPr>
          <p:nvPr/>
        </p:nvCxnSpPr>
        <p:spPr>
          <a:xfrm rot="5400000" flipV="1">
            <a:off x="2624171" y="2541240"/>
            <a:ext cx="377261" cy="47178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연결선: 꺾임 52"/>
          <p:cNvCxnSpPr>
            <a:stCxn id="82" idx="2"/>
            <a:endCxn id="236" idx="0"/>
          </p:cNvCxnSpPr>
          <p:nvPr/>
        </p:nvCxnSpPr>
        <p:spPr>
          <a:xfrm rot="5400000">
            <a:off x="5033591" y="1561543"/>
            <a:ext cx="298470" cy="1323404"/>
          </a:xfrm>
          <a:prstGeom prst="bentConnector3">
            <a:avLst>
              <a:gd name="adj1" fmla="val 377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순서도: 처리 28"/>
          <p:cNvSpPr/>
          <p:nvPr/>
        </p:nvSpPr>
        <p:spPr>
          <a:xfrm>
            <a:off x="3863752" y="27981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충전</a:t>
            </a:r>
            <a:endParaRPr lang="ko-KR" altLang="en-US" sz="800">
              <a:solidFill>
                <a:schemeClr val="tx1"/>
              </a:solidFill>
              <a:latin typeface="+mn-ea"/>
            </a:endParaRPr>
          </a:p>
        </p:txBody>
      </p:sp>
      <p:cxnSp>
        <p:nvCxnSpPr>
          <p:cNvPr id="241" name="직선 화살표 연결선 147"/>
          <p:cNvCxnSpPr>
            <a:stCxn id="236" idx="2"/>
            <a:endCxn id="240" idx="0"/>
          </p:cNvCxnSpPr>
          <p:nvPr/>
        </p:nvCxnSpPr>
        <p:spPr>
          <a:xfrm rot="5400000">
            <a:off x="4427719" y="2704744"/>
            <a:ext cx="154858" cy="31952"/>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처리 28"/>
          <p:cNvSpPr/>
          <p:nvPr/>
        </p:nvSpPr>
        <p:spPr>
          <a:xfrm>
            <a:off x="335969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충전소</a:t>
            </a:r>
            <a:endParaRPr lang="ko-KR" altLang="en-US" sz="800">
              <a:solidFill>
                <a:schemeClr val="tx1"/>
              </a:solidFill>
              <a:latin typeface="+mn-ea"/>
            </a:endParaRPr>
          </a:p>
        </p:txBody>
      </p:sp>
      <p:sp>
        <p:nvSpPr>
          <p:cNvPr id="260" name="순서도: 처리 28"/>
          <p:cNvSpPr/>
          <p:nvPr/>
        </p:nvSpPr>
        <p:spPr>
          <a:xfrm>
            <a:off x="4007768" y="488638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a:t>
            </a:r>
            <a:r>
              <a:rPr lang="en-US" altLang="ko-KR" sz="800">
                <a:solidFill>
                  <a:schemeClr val="tx1"/>
                </a:solidFill>
                <a:latin typeface="+mn-ea"/>
              </a:rPr>
              <a:t>/</a:t>
            </a:r>
            <a:r>
              <a:rPr lang="ko-KR" altLang="en-US" sz="800">
                <a:solidFill>
                  <a:schemeClr val="tx1"/>
                </a:solidFill>
                <a:latin typeface="+mn-ea"/>
              </a:rPr>
              <a:t>사용</a:t>
            </a:r>
            <a:endParaRPr lang="ko-KR" altLang="en-US" sz="800">
              <a:solidFill>
                <a:schemeClr val="tx1"/>
              </a:solidFill>
              <a:latin typeface="+mn-ea"/>
            </a:endParaRPr>
          </a:p>
          <a:p>
            <a:pPr algn="ctr">
              <a:lnSpc>
                <a:spcPct val="90000"/>
              </a:lnSpc>
              <a:defRPr/>
            </a:pPr>
            <a:r>
              <a:rPr lang="ko-KR" altLang="en-US" sz="800">
                <a:solidFill>
                  <a:schemeClr val="tx1"/>
                </a:solidFill>
                <a:latin typeface="+mn-ea"/>
              </a:rPr>
              <a:t>내역</a:t>
            </a:r>
            <a:endParaRPr lang="ko-KR" altLang="en-US" sz="800">
              <a:solidFill>
                <a:schemeClr val="tx1"/>
              </a:solidFill>
              <a:latin typeface="+mn-ea"/>
            </a:endParaRPr>
          </a:p>
        </p:txBody>
      </p:sp>
      <p:sp>
        <p:nvSpPr>
          <p:cNvPr id="261" name="순서도: 처리 28"/>
          <p:cNvSpPr/>
          <p:nvPr/>
        </p:nvSpPr>
        <p:spPr>
          <a:xfrm>
            <a:off x="479985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글</a:t>
            </a:r>
            <a:endParaRPr lang="ko-KR" altLang="en-US" sz="800">
              <a:solidFill>
                <a:schemeClr val="tx1"/>
              </a:solidFill>
              <a:latin typeface="+mn-ea"/>
            </a:endParaRPr>
          </a:p>
        </p:txBody>
      </p:sp>
      <p:sp>
        <p:nvSpPr>
          <p:cNvPr id="262" name="순서도: 처리 28"/>
          <p:cNvSpPr/>
          <p:nvPr/>
        </p:nvSpPr>
        <p:spPr>
          <a:xfrm>
            <a:off x="5447928" y="4886381"/>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댓글</a:t>
            </a:r>
            <a:endParaRPr lang="ko-KR" altLang="en-US" sz="800">
              <a:solidFill>
                <a:schemeClr val="tx1"/>
              </a:solidFill>
              <a:latin typeface="+mn-ea"/>
            </a:endParaRPr>
          </a:p>
        </p:txBody>
      </p:sp>
      <p:sp>
        <p:nvSpPr>
          <p:cNvPr id="263" name="순서도: 처리 28"/>
          <p:cNvSpPr/>
          <p:nvPr/>
        </p:nvSpPr>
        <p:spPr>
          <a:xfrm>
            <a:off x="609600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endParaRPr lang="ko-KR" altLang="en-US" sz="800">
              <a:solidFill>
                <a:schemeClr val="tx1"/>
              </a:solidFill>
              <a:latin typeface="+mn-ea"/>
            </a:endParaRPr>
          </a:p>
        </p:txBody>
      </p:sp>
      <p:sp>
        <p:nvSpPr>
          <p:cNvPr id="264" name="순서도: 처리 28"/>
          <p:cNvSpPr/>
          <p:nvPr/>
        </p:nvSpPr>
        <p:spPr>
          <a:xfrm>
            <a:off x="681608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 탈퇴</a:t>
            </a:r>
            <a:endParaRPr lang="ko-KR" altLang="en-US" sz="800">
              <a:solidFill>
                <a:schemeClr val="tx1"/>
              </a:solidFill>
              <a:latin typeface="+mn-ea"/>
            </a:endParaRPr>
          </a:p>
        </p:txBody>
      </p:sp>
      <p:sp>
        <p:nvSpPr>
          <p:cNvPr id="267" name="순서도: 처리 57"/>
          <p:cNvSpPr/>
          <p:nvPr/>
        </p:nvSpPr>
        <p:spPr>
          <a:xfrm>
            <a:off x="1991544"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endParaRPr lang="ko-KR" altLang="en-US" sz="800">
              <a:solidFill>
                <a:schemeClr val="tx1"/>
              </a:solidFill>
              <a:latin typeface="+mn-ea"/>
            </a:endParaRPr>
          </a:p>
        </p:txBody>
      </p:sp>
      <p:sp>
        <p:nvSpPr>
          <p:cNvPr id="268" name="순서도: 처리 57"/>
          <p:cNvSpPr/>
          <p:nvPr/>
        </p:nvSpPr>
        <p:spPr>
          <a:xfrm>
            <a:off x="0"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endParaRPr lang="ko-KR" altLang="en-US" sz="800">
              <a:solidFill>
                <a:schemeClr val="tx1"/>
              </a:solidFill>
              <a:latin typeface="+mn-ea"/>
            </a:endParaRPr>
          </a:p>
        </p:txBody>
      </p:sp>
      <p:sp>
        <p:nvSpPr>
          <p:cNvPr id="269" name="순서도: 처리 57"/>
          <p:cNvSpPr/>
          <p:nvPr/>
        </p:nvSpPr>
        <p:spPr>
          <a:xfrm>
            <a:off x="1010136" y="4471554"/>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endParaRPr lang="ko-KR" altLang="en-US" sz="800">
              <a:solidFill>
                <a:schemeClr val="tx1"/>
              </a:solidFill>
              <a:latin typeface="+mn-ea"/>
            </a:endParaRPr>
          </a:p>
        </p:txBody>
      </p:sp>
      <p:sp>
        <p:nvSpPr>
          <p:cNvPr id="270" name="순서도: 처리 57"/>
          <p:cNvSpPr/>
          <p:nvPr/>
        </p:nvSpPr>
        <p:spPr>
          <a:xfrm>
            <a:off x="0"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endParaRPr lang="ko-KR" altLang="en-US" sz="800">
              <a:solidFill>
                <a:schemeClr val="tx1"/>
              </a:solidFill>
              <a:latin typeface="+mn-ea"/>
            </a:endParaRPr>
          </a:p>
        </p:txBody>
      </p:sp>
      <p:sp>
        <p:nvSpPr>
          <p:cNvPr id="271" name="순서도: 처리 57"/>
          <p:cNvSpPr/>
          <p:nvPr/>
        </p:nvSpPr>
        <p:spPr>
          <a:xfrm>
            <a:off x="1010136" y="5479666"/>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endParaRPr lang="ko-KR" altLang="en-US" sz="800">
              <a:solidFill>
                <a:schemeClr val="tx1"/>
              </a:solidFill>
              <a:latin typeface="+mn-ea"/>
            </a:endParaRPr>
          </a:p>
        </p:txBody>
      </p:sp>
      <p:sp>
        <p:nvSpPr>
          <p:cNvPr id="272" name="순서도: 처리 57"/>
          <p:cNvSpPr/>
          <p:nvPr/>
        </p:nvSpPr>
        <p:spPr>
          <a:xfrm>
            <a:off x="1991544"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endParaRPr lang="ko-KR" altLang="en-US" sz="800">
              <a:solidFill>
                <a:schemeClr val="tx1"/>
              </a:solidFill>
              <a:latin typeface="+mn-ea"/>
            </a:endParaRPr>
          </a:p>
        </p:txBody>
      </p:sp>
      <p:cxnSp>
        <p:nvCxnSpPr>
          <p:cNvPr id="273" name="직선 화살표 연결선 67"/>
          <p:cNvCxnSpPr>
            <a:stCxn id="269" idx="2"/>
            <a:endCxn id="271" idx="0"/>
          </p:cNvCxnSpPr>
          <p:nvPr/>
        </p:nvCxnSpPr>
        <p:spPr>
          <a:xfrm rot="16200000" flipH="1">
            <a:off x="1073533" y="5111015"/>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74" name="연결선: 꺾임 63"/>
          <p:cNvCxnSpPr>
            <a:stCxn id="184" idx="2"/>
            <a:endCxn id="269" idx="0"/>
          </p:cNvCxnSpPr>
          <p:nvPr/>
        </p:nvCxnSpPr>
        <p:spPr>
          <a:xfrm rot="5400000">
            <a:off x="1205519" y="3473241"/>
            <a:ext cx="1234978" cy="7616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연결선: 꺾임 63"/>
          <p:cNvCxnSpPr>
            <a:endCxn id="268" idx="0"/>
          </p:cNvCxnSpPr>
          <p:nvPr/>
        </p:nvCxnSpPr>
        <p:spPr>
          <a:xfrm rot="10800000" flipV="1">
            <a:off x="432048" y="4166301"/>
            <a:ext cx="1610880"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연결선: 꺾임 63"/>
          <p:cNvCxnSpPr>
            <a:endCxn id="267" idx="0"/>
          </p:cNvCxnSpPr>
          <p:nvPr/>
        </p:nvCxnSpPr>
        <p:spPr>
          <a:xfrm>
            <a:off x="2042928" y="4166301"/>
            <a:ext cx="380664"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연결선: 꺾임 63"/>
          <p:cNvCxnSpPr>
            <a:endCxn id="270" idx="0"/>
          </p:cNvCxnSpPr>
          <p:nvPr/>
        </p:nvCxnSpPr>
        <p:spPr>
          <a:xfrm rot="10800000" flipV="1">
            <a:off x="432048" y="5102405"/>
            <a:ext cx="1610880"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연결선: 꺾임 63"/>
          <p:cNvCxnSpPr>
            <a:endCxn id="272" idx="0"/>
          </p:cNvCxnSpPr>
          <p:nvPr/>
        </p:nvCxnSpPr>
        <p:spPr>
          <a:xfrm>
            <a:off x="2042928" y="5102405"/>
            <a:ext cx="380664"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순서도: 처리 28"/>
          <p:cNvSpPr/>
          <p:nvPr/>
        </p:nvSpPr>
        <p:spPr>
          <a:xfrm>
            <a:off x="5303912"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이름</a:t>
            </a:r>
            <a:endParaRPr lang="ko-KR" altLang="en-US" sz="800">
              <a:solidFill>
                <a:schemeClr val="tx1"/>
              </a:solidFill>
              <a:latin typeface="+mn-ea"/>
            </a:endParaRPr>
          </a:p>
        </p:txBody>
      </p:sp>
      <p:sp>
        <p:nvSpPr>
          <p:cNvPr id="285" name="순서도: 처리 28"/>
          <p:cNvSpPr/>
          <p:nvPr/>
        </p:nvSpPr>
        <p:spPr>
          <a:xfrm>
            <a:off x="5951984"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주소</a:t>
            </a:r>
            <a:endParaRPr lang="ko-KR" altLang="en-US" sz="800">
              <a:solidFill>
                <a:schemeClr val="tx1"/>
              </a:solidFill>
              <a:latin typeface="+mn-ea"/>
            </a:endParaRPr>
          </a:p>
        </p:txBody>
      </p:sp>
      <p:sp>
        <p:nvSpPr>
          <p:cNvPr id="286" name="순서도: 처리 28"/>
          <p:cNvSpPr/>
          <p:nvPr/>
        </p:nvSpPr>
        <p:spPr>
          <a:xfrm>
            <a:off x="6600056" y="5534453"/>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비밀번호</a:t>
            </a:r>
            <a:endParaRPr lang="ko-KR" altLang="en-US" sz="800">
              <a:solidFill>
                <a:schemeClr val="tx1"/>
              </a:solidFill>
              <a:latin typeface="+mn-ea"/>
            </a:endParaRPr>
          </a:p>
        </p:txBody>
      </p:sp>
      <p:sp>
        <p:nvSpPr>
          <p:cNvPr id="287" name="순서도: 처리 28"/>
          <p:cNvSpPr/>
          <p:nvPr/>
        </p:nvSpPr>
        <p:spPr>
          <a:xfrm>
            <a:off x="7320136"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이메일</a:t>
            </a:r>
            <a:endParaRPr lang="ko-KR" altLang="en-US" sz="800">
              <a:solidFill>
                <a:schemeClr val="tx1"/>
              </a:solidFill>
              <a:latin typeface="+mn-ea"/>
            </a:endParaRPr>
          </a:p>
        </p:txBody>
      </p:sp>
      <p:cxnSp>
        <p:nvCxnSpPr>
          <p:cNvPr id="288" name="연결선: 꺾임 63"/>
          <p:cNvCxnSpPr>
            <a:stCxn id="263" idx="2"/>
            <a:endCxn id="284" idx="0"/>
          </p:cNvCxnSpPr>
          <p:nvPr/>
        </p:nvCxnSpPr>
        <p:spPr>
          <a:xfrm rot="5400000">
            <a:off x="5861973" y="4976390"/>
            <a:ext cx="288033" cy="8280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연결선: 꺾임 63"/>
          <p:cNvCxnSpPr>
            <a:stCxn id="263" idx="2"/>
            <a:endCxn id="287" idx="0"/>
          </p:cNvCxnSpPr>
          <p:nvPr/>
        </p:nvCxnSpPr>
        <p:spPr>
          <a:xfrm rot="5400000" flipV="1">
            <a:off x="6870085" y="4796370"/>
            <a:ext cx="288033" cy="11881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직선 화살표 연결선 147"/>
          <p:cNvCxnSpPr/>
          <p:nvPr/>
        </p:nvCxnSpPr>
        <p:spPr>
          <a:xfrm rot="16200000" flipH="1">
            <a:off x="348649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3" name="직선 화살표 연결선 147"/>
          <p:cNvCxnSpPr/>
          <p:nvPr/>
        </p:nvCxnSpPr>
        <p:spPr>
          <a:xfrm rot="16200000" flipH="1">
            <a:off x="420657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4" name="직선 화살표 연결선 147"/>
          <p:cNvCxnSpPr/>
          <p:nvPr/>
        </p:nvCxnSpPr>
        <p:spPr>
          <a:xfrm rot="16200000" flipH="1">
            <a:off x="4998659"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5" name="직선 화살표 연결선 147"/>
          <p:cNvCxnSpPr/>
          <p:nvPr/>
        </p:nvCxnSpPr>
        <p:spPr>
          <a:xfrm rot="16200000" flipH="1">
            <a:off x="564673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6" name="직선 화살표 연결선 147"/>
          <p:cNvCxnSpPr>
            <a:endCxn id="263" idx="0"/>
          </p:cNvCxnSpPr>
          <p:nvPr/>
        </p:nvCxnSpPr>
        <p:spPr>
          <a:xfrm rot="16200000" flipH="1">
            <a:off x="6295584" y="4779149"/>
            <a:ext cx="212899" cy="3600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7" name="직선 화살표 연결선 147"/>
          <p:cNvCxnSpPr/>
          <p:nvPr/>
        </p:nvCxnSpPr>
        <p:spPr>
          <a:xfrm rot="16200000" flipH="1">
            <a:off x="6978879" y="4778369"/>
            <a:ext cx="250465"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8" name="직선 화살표 연결선 147"/>
          <p:cNvCxnSpPr/>
          <p:nvPr/>
        </p:nvCxnSpPr>
        <p:spPr>
          <a:xfrm rot="16200000" flipH="1">
            <a:off x="6888088"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9" name="직선 화살표 연결선 147"/>
          <p:cNvCxnSpPr/>
          <p:nvPr/>
        </p:nvCxnSpPr>
        <p:spPr>
          <a:xfrm rot="16200000" flipH="1">
            <a:off x="6023992"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0" name="연결선: 꺾임 63"/>
          <p:cNvCxnSpPr>
            <a:stCxn id="254" idx="1"/>
            <a:endCxn id="240" idx="2"/>
          </p:cNvCxnSpPr>
          <p:nvPr/>
        </p:nvCxnSpPr>
        <p:spPr>
          <a:xfrm flipV="1">
            <a:off x="3359696" y="3068960"/>
            <a:ext cx="1129476" cy="1971609"/>
          </a:xfrm>
          <a:prstGeom prst="bentConnector4">
            <a:avLst>
              <a:gd name="adj1" fmla="val -3248"/>
              <a:gd name="adj2" fmla="val 712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연결선: 꺾임 63"/>
          <p:cNvCxnSpPr>
            <a:endCxn id="58" idx="1"/>
          </p:cNvCxnSpPr>
          <p:nvPr/>
        </p:nvCxnSpPr>
        <p:spPr>
          <a:xfrm flipV="1">
            <a:off x="3024894" y="3563696"/>
            <a:ext cx="5752111" cy="2508439"/>
          </a:xfrm>
          <a:prstGeom prst="bentConnector3">
            <a:avLst>
              <a:gd name="adj1" fmla="val 868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연결선: 꺾임 63"/>
          <p:cNvCxnSpPr>
            <a:stCxn id="237" idx="2"/>
          </p:cNvCxnSpPr>
          <p:nvPr/>
        </p:nvCxnSpPr>
        <p:spPr>
          <a:xfrm rot="5400000">
            <a:off x="1595816" y="4640416"/>
            <a:ext cx="2856720" cy="49040"/>
          </a:xfrm>
          <a:prstGeom prst="bentConnector3">
            <a:avLst>
              <a:gd name="adj1" fmla="val 1006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nowEvent.jsp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503711" cy="1532837"/>
        </p:xfrm>
        <a:graphic>
          <a:graphicData uri="http://schemas.openxmlformats.org/drawingml/2006/table">
            <a:tbl>
              <a:tblPr firstRow="1" bandRow="1">
                <a:tableStyleId>{5C22544A-7EE6-4342-B048-85BDC9FD1C3A}</a:tableStyleId>
              </a:tblPr>
              <a:tblGrid>
                <a:gridCol w="417202"/>
                <a:gridCol w="3086509"/>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현재 이벤트 목록 페이지 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3840">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이미지를 누르면 이벤트상세 페이지로 이동합니다</a:t>
                      </a:r>
                      <a:r>
                        <a:rPr lang="en-US" altLang="ko-KR" sz="850" b="0">
                          <a:latin typeface="+mn-ea"/>
                          <a:ea typeface="+mn-ea"/>
                          <a:cs typeface="+mn-cs"/>
                        </a:rPr>
                        <a:t>.(page32)</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3840">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더보기를 누르면 목록이 더 나옵니다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30</a:t>
            </a:r>
            <a:endParaRPr lang="en-US" altLang="ko-KR" sz="900"/>
          </a:p>
        </p:txBody>
      </p:sp>
      <p:pic>
        <p:nvPicPr>
          <p:cNvPr id="19" name="그림 18"/>
          <p:cNvPicPr>
            <a:picLocks noChangeAspect="1"/>
          </p:cNvPicPr>
          <p:nvPr/>
        </p:nvPicPr>
        <p:blipFill rotWithShape="1">
          <a:blip r:embed="rId2"/>
          <a:stretch>
            <a:fillRect/>
          </a:stretch>
        </p:blipFill>
        <p:spPr>
          <a:xfrm>
            <a:off x="2855640" y="404664"/>
            <a:ext cx="3960440" cy="6316963"/>
          </a:xfrm>
          <a:prstGeom prst="rect">
            <a:avLst/>
          </a:prstGeom>
        </p:spPr>
      </p:pic>
      <p:sp>
        <p:nvSpPr>
          <p:cNvPr id="25" name="타원 24"/>
          <p:cNvSpPr/>
          <p:nvPr/>
        </p:nvSpPr>
        <p:spPr>
          <a:xfrm>
            <a:off x="2639616" y="16288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6" name="타원 25"/>
          <p:cNvSpPr/>
          <p:nvPr/>
        </p:nvSpPr>
        <p:spPr>
          <a:xfrm>
            <a:off x="4331802"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80141"/>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등록을 하는 페이지입니다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이벤트 목록클릭시 목록으로 이동합니다</a:t>
                      </a:r>
                      <a:r>
                        <a:rPr lang="en-US" altLang="ko-KR" sz="850" b="0">
                          <a:latin typeface="+mn-ea"/>
                          <a:ea typeface="+mn-ea"/>
                          <a:cs typeface="+mn-cs"/>
                        </a:rPr>
                        <a:t>(page30)</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이미지 등록 클릭시 이미지를 등록 할 수 있습니다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제목을 기입 할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내용을 기입 할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5</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이벤트를 할 지역을 등록 할 수 있습니다</a:t>
                      </a:r>
                      <a:r>
                        <a:rPr lang="en-US" altLang="ko-KR" sz="850" b="0">
                          <a:latin typeface="+mn-ea"/>
                          <a:ea typeface="+mn-ea"/>
                          <a:cs typeface="+mn-cs"/>
                        </a:rPr>
                        <a:t>. (page61)</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6</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원하는 이벤트 날짜를 기입 할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7</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연락이 가능한 연락처를 기입 할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8</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이벤트 등록 및 뒤로가기로 이동 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31</a:t>
            </a:r>
            <a:endParaRPr lang="en-US" altLang="ko-KR" sz="900"/>
          </a:p>
        </p:txBody>
      </p:sp>
      <p:pic>
        <p:nvPicPr>
          <p:cNvPr id="24" name="그림 23"/>
          <p:cNvPicPr>
            <a:picLocks noChangeAspect="1"/>
          </p:cNvPicPr>
          <p:nvPr/>
        </p:nvPicPr>
        <p:blipFill rotWithShape="1">
          <a:blip r:embed="rId2"/>
          <a:stretch>
            <a:fillRect/>
          </a:stretch>
        </p:blipFill>
        <p:spPr>
          <a:xfrm>
            <a:off x="2921512" y="399704"/>
            <a:ext cx="3606535" cy="6458295"/>
          </a:xfrm>
          <a:prstGeom prst="rect">
            <a:avLst/>
          </a:prstGeom>
        </p:spPr>
      </p:pic>
      <p:sp>
        <p:nvSpPr>
          <p:cNvPr id="38" name="타원 37"/>
          <p:cNvSpPr/>
          <p:nvPr/>
        </p:nvSpPr>
        <p:spPr>
          <a:xfrm>
            <a:off x="2639616" y="4046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39" name="타원 38"/>
          <p:cNvSpPr/>
          <p:nvPr/>
        </p:nvSpPr>
        <p:spPr>
          <a:xfrm>
            <a:off x="2639616" y="14847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40" name="타원 39"/>
          <p:cNvSpPr/>
          <p:nvPr/>
        </p:nvSpPr>
        <p:spPr>
          <a:xfrm>
            <a:off x="2639616" y="24208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
        <p:nvSpPr>
          <p:cNvPr id="41" name="타원 40"/>
          <p:cNvSpPr/>
          <p:nvPr/>
        </p:nvSpPr>
        <p:spPr>
          <a:xfrm>
            <a:off x="2603608"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
        <p:nvSpPr>
          <p:cNvPr id="42" name="타원 41"/>
          <p:cNvSpPr/>
          <p:nvPr/>
        </p:nvSpPr>
        <p:spPr>
          <a:xfrm>
            <a:off x="2639616" y="42930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endParaRPr lang="en-US" altLang="ko-KR" sz="1500">
              <a:solidFill>
                <a:srgbClr val="bfbfbf"/>
              </a:solidFill>
              <a:latin typeface="HY나무L"/>
              <a:ea typeface="HY나무L"/>
            </a:endParaRPr>
          </a:p>
        </p:txBody>
      </p:sp>
      <p:sp>
        <p:nvSpPr>
          <p:cNvPr id="43" name="타원 42"/>
          <p:cNvSpPr/>
          <p:nvPr/>
        </p:nvSpPr>
        <p:spPr>
          <a:xfrm>
            <a:off x="2603608" y="50851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6</a:t>
            </a:r>
            <a:endParaRPr lang="en-US" altLang="ko-KR" sz="1500">
              <a:solidFill>
                <a:srgbClr val="bfbfbf"/>
              </a:solidFill>
              <a:latin typeface="HY나무L"/>
              <a:ea typeface="HY나무L"/>
            </a:endParaRPr>
          </a:p>
        </p:txBody>
      </p:sp>
      <p:sp>
        <p:nvSpPr>
          <p:cNvPr id="44" name="타원 43"/>
          <p:cNvSpPr/>
          <p:nvPr/>
        </p:nvSpPr>
        <p:spPr>
          <a:xfrm>
            <a:off x="2603608" y="58052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7</a:t>
            </a:r>
            <a:endParaRPr lang="en-US" altLang="ko-KR" sz="1500">
              <a:solidFill>
                <a:srgbClr val="bfbfbf"/>
              </a:solidFill>
              <a:latin typeface="HY나무L"/>
              <a:ea typeface="HY나무L"/>
            </a:endParaRPr>
          </a:p>
        </p:txBody>
      </p:sp>
      <p:sp>
        <p:nvSpPr>
          <p:cNvPr id="45" name="타원 44"/>
          <p:cNvSpPr/>
          <p:nvPr/>
        </p:nvSpPr>
        <p:spPr>
          <a:xfrm>
            <a:off x="5915978" y="652534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8</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3"/>
          <a:stretch>
            <a:fillRect/>
          </a:stretch>
        </p:blipFill>
        <p:spPr>
          <a:xfrm>
            <a:off x="3215680" y="476672"/>
            <a:ext cx="2064737" cy="6381328"/>
          </a:xfrm>
          <a:prstGeom prst="rect">
            <a:avLst/>
          </a:prstGeom>
        </p:spPr>
      </p:pic>
      <p:sp>
        <p:nvSpPr>
          <p:cNvPr id="4" name="텍스트 개체 틀 3"/>
          <p:cNvSpPr>
            <a:spLocks noGrp="1"/>
          </p:cNvSpPr>
          <p:nvPr>
            <p:ph type="body" sz="quarter" idx="10"/>
          </p:nvPr>
        </p:nvSpPr>
        <p:spPr/>
        <p:txBody>
          <a:bodyPr/>
          <a:lstStyle/>
          <a:p>
            <a:pPr lvl="0">
              <a:defRPr/>
            </a:pPr>
            <a:r>
              <a:rPr lang="en-US" altLang="ko-KR"/>
              <a:t>eventView.jsp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1872"/>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US"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 페이지에서 입력한 것들이 나오는 페이지 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맵은 등록자가 입력한 주소를 표시바로 나오게 하고 있습니다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별점의 따라 실시간으로 별점 평균이 변화를 보여줍니다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en-US" altLang="ko-KR" sz="800" b="0">
                          <a:solidFill>
                            <a:schemeClr val="tx1"/>
                          </a:solidFill>
                          <a:latin typeface="+mn-ea"/>
                          <a:ea typeface="+mn-ea"/>
                          <a:sym typeface="맑은 고딕"/>
                        </a:rPr>
                        <a:t>write a review</a:t>
                      </a:r>
                      <a:r>
                        <a:rPr lang="ko-KR" altLang="en-US" sz="800" b="0">
                          <a:solidFill>
                            <a:schemeClr val="tx1"/>
                          </a:solidFill>
                          <a:latin typeface="+mn-ea"/>
                          <a:ea typeface="+mn-ea"/>
                          <a:sym typeface="맑은 고딕"/>
                        </a:rPr>
                        <a:t>클릭하면 인증후기작성을 할 수있게 만들었습니다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12700" cap="flat" cmpd="sng" algn="ctr">
                      <a:solidFill>
                        <a:schemeClr val="tx1"/>
                      </a:solidFill>
                      <a:prstDash val="solid"/>
                      <a:round/>
                      <a:headEnd w="med" len="med"/>
                      <a:tailEnd w="med" len="med"/>
                    </a:lnB>
                    <a:noFill/>
                  </a:tcPr>
                </a:tc>
                <a:tc hMerge="1">
                  <a:txBody>
                    <a:bodyPr/>
                    <a:p>
                      <a:pPr latinLnBrk="1">
                        <a:defRPr/>
                      </a:pPr>
                      <a:endParaRPr lang="ko-KR" altLang="en-US"/>
                    </a:p>
                  </a:txBody>
                  <a:tcPr marL="91440" marR="91440"/>
                </a:tc>
              </a:tr>
              <a:tr h="293320">
                <a:tc>
                  <a:txBody>
                    <a:bodyPr vert="horz" lIns="91440" tIns="45720" rIns="91440" bIns="45720" anchor="ctr" anchorCtr="0"/>
                    <a:p>
                      <a:pPr marL="0" marR="0" lvl="0" indent="0" algn="ctr" defTabSz="914400" rtl="0" eaLnBrk="1" latinLnBrk="1" hangingPunct="1">
                        <a:lnSpc>
                          <a:spcPct val="120000"/>
                        </a:lnSpc>
                        <a:spcBef>
                          <a:spcPts val="0"/>
                        </a:spcBef>
                        <a:spcAft>
                          <a:spcPts val="0"/>
                        </a:spcAft>
                        <a:buClrTx/>
                        <a:buFont typeface="Arial"/>
                        <a:buNone/>
                        <a:defRPr/>
                      </a:pPr>
                      <a:r>
                        <a:rPr lang="en-US" altLang="ko-KR" sz="800" b="0">
                          <a:solidFill>
                            <a:schemeClr val="tx1"/>
                          </a:solidFill>
                          <a:latin typeface="+mn-ea"/>
                          <a:ea typeface="+mn-ea"/>
                          <a:sym typeface="맑은 고딕"/>
                        </a:rPr>
                        <a:t>1</a:t>
                      </a:r>
                      <a:endParaRPr lang="en-US" altLang="ko-KR" sz="800" b="0">
                        <a:solidFill>
                          <a:schemeClr val="tx1"/>
                        </a:solidFill>
                        <a:latin typeface="+mn-ea"/>
                        <a:ea typeface="+mn-ea"/>
                        <a:sym typeface="맑은 고딕"/>
                      </a:endParaRPr>
                    </a:p>
                  </a:txBody>
                  <a:tcPr marL="91440" marR="91440" anchor="ctr">
                    <a:lnL w="9525" cap="flat" cmpd="sng" algn="ctr">
                      <a:no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vert="horz" lIns="91440" tIns="45720" rIns="91440" bIns="45720" anchor="ctr" anchorCtr="0"/>
                    <a:p>
                      <a:pPr marL="0" marR="0" lvl="0" indent="0" defTabSz="914400" rtl="0" eaLnBrk="1" latinLnBrk="1" hangingPunct="1">
                        <a:lnSpc>
                          <a:spcPct val="120000"/>
                        </a:lnSpc>
                        <a:spcBef>
                          <a:spcPts val="0"/>
                        </a:spcBef>
                        <a:spcAft>
                          <a:spcPts val="0"/>
                        </a:spcAft>
                        <a:buClrTx/>
                        <a:buFont typeface="Arial"/>
                        <a:buNone/>
                        <a:defRPr/>
                      </a:pPr>
                      <a:r>
                        <a:rPr lang="en-US" altLang="ko-KR" sz="800" b="0">
                          <a:solidFill>
                            <a:schemeClr val="tx1"/>
                          </a:solidFill>
                          <a:latin typeface="+mn-ea"/>
                          <a:ea typeface="+mn-ea"/>
                          <a:sym typeface="맑은 고딕"/>
                        </a:rPr>
                        <a:t>write a reveiw</a:t>
                      </a:r>
                      <a:r>
                        <a:rPr lang="ko-KR" altLang="en-US" sz="800" b="0">
                          <a:solidFill>
                            <a:schemeClr val="tx1"/>
                          </a:solidFill>
                          <a:latin typeface="+mn-ea"/>
                          <a:ea typeface="+mn-ea"/>
                          <a:sym typeface="맑은 고딕"/>
                        </a:rPr>
                        <a:t>클릭시 인증후기 글작성페이지로 이동합니다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0" marR="0" lvl="0" indent="0" defTabSz="914400" rtl="0" eaLnBrk="1" latinLnBrk="1" hangingPunct="1">
                        <a:lnSpc>
                          <a:spcPct val="120000"/>
                        </a:lnSpc>
                        <a:spcBef>
                          <a:spcPts val="0"/>
                        </a:spcBef>
                        <a:spcAft>
                          <a:spcPts val="0"/>
                        </a:spcAft>
                        <a:buClrTx/>
                        <a:buFont typeface="Arial"/>
                        <a:buNone/>
                        <a:defRPr/>
                      </a:pPr>
                      <a:r>
                        <a:rPr lang="en-US" altLang="ko-KR" sz="800" b="0">
                          <a:solidFill>
                            <a:schemeClr val="tx1"/>
                          </a:solidFill>
                          <a:latin typeface="+mn-ea"/>
                          <a:ea typeface="+mn-ea"/>
                          <a:sym typeface="맑은 고딕"/>
                        </a:rPr>
                        <a:t>(page54)</a:t>
                      </a:r>
                      <a:endParaRPr lang="en-US" altLang="ko-KR" sz="800" b="0">
                        <a:solidFill>
                          <a:schemeClr val="tx1"/>
                        </a:solidFill>
                        <a:latin typeface="+mn-ea"/>
                        <a:ea typeface="+mn-ea"/>
                        <a:sym typeface="맑은 고딕"/>
                      </a:endParaRPr>
                    </a:p>
                  </a:txBody>
                  <a:tcPr marL="91440" marR="91440" anchor="ctr">
                    <a:lnL w="12700" cap="flat" cmpd="sng" algn="ctr">
                      <a:solidFill>
                        <a:schemeClr val="tx1"/>
                      </a:solidFill>
                      <a:prstDash val="solid"/>
                      <a:round/>
                      <a:headEnd w="med" len="med"/>
                      <a:tailEnd w="med" len="med"/>
                    </a:lnL>
                    <a:lnR w="9525"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32</a:t>
            </a:r>
            <a:endParaRPr lang="en-US" altLang="ko-KR" sz="900"/>
          </a:p>
        </p:txBody>
      </p:sp>
      <p:sp>
        <p:nvSpPr>
          <p:cNvPr id="10" name="타원 27"/>
          <p:cNvSpPr/>
          <p:nvPr/>
        </p:nvSpPr>
        <p:spPr>
          <a:xfrm>
            <a:off x="3575720"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마이페이지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tretch>
            <a:fillRect/>
          </a:stretch>
        </p:blipFill>
        <p:spPr>
          <a:xfrm>
            <a:off x="916908" y="476672"/>
            <a:ext cx="6925288" cy="6021288"/>
          </a:xfrm>
          <a:prstGeom prst="rect">
            <a:avLst/>
          </a:prstGeom>
        </p:spPr>
      </p:pic>
      <p:sp>
        <p:nvSpPr>
          <p:cNvPr id="4" name="텍스트 개체 틀 3"/>
          <p:cNvSpPr>
            <a:spLocks noGrp="1"/>
          </p:cNvSpPr>
          <p:nvPr>
            <p:ph type="body" sz="quarter" idx="10"/>
          </p:nvPr>
        </p:nvSpPr>
        <p:spPr/>
        <p:txBody>
          <a:bodyPr/>
          <a:lstStyle/>
          <a:p>
            <a:pPr lvl="0">
              <a:defRPr/>
            </a:pPr>
            <a:r>
              <a:rPr lang="en-US" altLang="ko-KR"/>
              <a:t>myPage_list.jsp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04970"/>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마이페이지입니다.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포인트를 충전하는 페이지로 이동합니다</a:t>
                      </a:r>
                      <a:r>
                        <a:rPr lang="en-US" altLang="ko-KR" sz="850" b="0">
                          <a:latin typeface="+mn-ea"/>
                          <a:ea typeface="+mn-ea"/>
                          <a:cs typeface="+mn-cs"/>
                        </a:rPr>
                        <a:t>.(page35)</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포인트 결제내역을 확인 할 수 있는 페이지로 </a:t>
                      </a:r>
                      <a:endParaRPr kumimoji="1" lang="ko-KR" altLang="en-US" sz="850">
                        <a:solidFill>
                          <a:schemeClr val="tx1"/>
                        </a:solidFill>
                        <a:latin typeface="+mn-ea"/>
                      </a:endParaRP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,(page38)</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내가 작성한 글 페이지로 이동합니다</a:t>
                      </a:r>
                      <a:r>
                        <a:rPr lang="en-US" altLang="ko-KR" sz="850" b="0">
                          <a:latin typeface="+mn-ea"/>
                          <a:ea typeface="+mn-ea"/>
                          <a:cs typeface="+mn-cs"/>
                        </a:rPr>
                        <a:t>.(page50)</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내가 쓴 댓글 페이지로 이동합니다</a:t>
                      </a:r>
                      <a:r>
                        <a:rPr lang="en-US" altLang="ko-KR" sz="850" b="0">
                          <a:latin typeface="+mn-ea"/>
                          <a:ea typeface="+mn-ea"/>
                          <a:cs typeface="+mn-cs"/>
                        </a:rPr>
                        <a:t>.(page53)</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5</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회원의 정보를 수정하는 페이지로 이동합니다</a:t>
                      </a:r>
                      <a:r>
                        <a:rPr lang="en-US" altLang="ko-KR" sz="850" b="0">
                          <a:latin typeface="+mn-ea"/>
                          <a:ea typeface="+mn-ea"/>
                          <a:cs typeface="+mn-cs"/>
                        </a:rPr>
                        <a:t>.(page41)</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120796">
                <a:tc>
                  <a:txBody>
                    <a:bodyPr vert="horz" lIns="91440" tIns="45720" rIns="91440" bIns="45720" anchor="ctr" anchorCtr="0"/>
                    <a:p>
                      <a:pPr algn="ctr" latinLnBrk="1">
                        <a:lnSpc>
                          <a:spcPct val="120000"/>
                        </a:lnSpc>
                        <a:defRPr/>
                      </a:pPr>
                      <a:r>
                        <a:rPr lang="en-US" altLang="ko-KR" sz="850" b="0">
                          <a:latin typeface="+mn-ea"/>
                          <a:ea typeface="+mn-ea"/>
                          <a:cs typeface="+mn-cs"/>
                        </a:rPr>
                        <a:t>6</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회원탈퇴 페이지로 이동합니다</a:t>
                      </a:r>
                      <a:r>
                        <a:rPr lang="en-US" altLang="ko-KR" sz="850" b="0">
                          <a:latin typeface="+mn-ea"/>
                          <a:ea typeface="+mn-ea"/>
                          <a:cs typeface="+mn-cs"/>
                        </a:rPr>
                        <a:t>.(page47)</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120796">
                <a:tc>
                  <a:txBody>
                    <a:bodyPr vert="horz" lIns="91440" tIns="45720" rIns="91440" bIns="45720" anchor="ctr" anchorCtr="0"/>
                    <a:p>
                      <a:pPr algn="ctr" latinLnBrk="1">
                        <a:lnSpc>
                          <a:spcPct val="120000"/>
                        </a:lnSpc>
                        <a:defRPr/>
                      </a:pPr>
                      <a:r>
                        <a:rPr lang="en-US" altLang="ko-KR" sz="850" b="0">
                          <a:latin typeface="+mn-ea"/>
                          <a:ea typeface="+mn-ea"/>
                          <a:cs typeface="+mn-cs"/>
                        </a:rPr>
                        <a:t>7</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로그아웃을 진행합니다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34</a:t>
            </a:r>
            <a:endParaRPr lang="en-US" altLang="ko-KR" sz="900"/>
          </a:p>
        </p:txBody>
      </p:sp>
      <p:sp>
        <p:nvSpPr>
          <p:cNvPr id="23" name="타원 22"/>
          <p:cNvSpPr/>
          <p:nvPr/>
        </p:nvSpPr>
        <p:spPr>
          <a:xfrm>
            <a:off x="6670844" y="244478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24" name="타원 23"/>
          <p:cNvSpPr/>
          <p:nvPr/>
        </p:nvSpPr>
        <p:spPr>
          <a:xfrm>
            <a:off x="2207566" y="426298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endParaRPr lang="en-US" altLang="ko-KR" sz="1500">
              <a:solidFill>
                <a:srgbClr val="bfbfbf"/>
              </a:solidFill>
              <a:latin typeface="HY나무L"/>
              <a:ea typeface="HY나무L"/>
            </a:endParaRPr>
          </a:p>
        </p:txBody>
      </p:sp>
      <p:sp>
        <p:nvSpPr>
          <p:cNvPr id="25" name="타원 24"/>
          <p:cNvSpPr/>
          <p:nvPr/>
        </p:nvSpPr>
        <p:spPr>
          <a:xfrm>
            <a:off x="2207567" y="33029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
        <p:nvSpPr>
          <p:cNvPr id="26" name="타원 25"/>
          <p:cNvSpPr/>
          <p:nvPr/>
        </p:nvSpPr>
        <p:spPr>
          <a:xfrm>
            <a:off x="2207568" y="244478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8" name="타원 27"/>
          <p:cNvSpPr/>
          <p:nvPr/>
        </p:nvSpPr>
        <p:spPr>
          <a:xfrm>
            <a:off x="6641078" y="426298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6</a:t>
            </a:r>
            <a:endParaRPr lang="en-US" altLang="ko-KR" sz="1500">
              <a:solidFill>
                <a:srgbClr val="bfbfbf"/>
              </a:solidFill>
              <a:latin typeface="HY나무L"/>
              <a:ea typeface="HY나무L"/>
            </a:endParaRPr>
          </a:p>
        </p:txBody>
      </p:sp>
      <p:sp>
        <p:nvSpPr>
          <p:cNvPr id="29" name="타원 28"/>
          <p:cNvSpPr/>
          <p:nvPr/>
        </p:nvSpPr>
        <p:spPr>
          <a:xfrm>
            <a:off x="6644607" y="33613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
        <p:nvSpPr>
          <p:cNvPr id="14" name="타원 13"/>
          <p:cNvSpPr/>
          <p:nvPr/>
        </p:nvSpPr>
        <p:spPr>
          <a:xfrm>
            <a:off x="6695320" y="56612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7</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pointCharge.jsp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사용할 포인트 충전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포인트 충전을 누르면 충전 페이지로 이동합니다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결제 오류 </a:t>
                      </a:r>
                      <a:r>
                        <a:rPr kumimoji="1" lang="en-US" altLang="ko-KR" sz="850">
                          <a:solidFill>
                            <a:schemeClr val="tx1"/>
                          </a:solidFill>
                          <a:latin typeface="+mn-ea"/>
                        </a:rPr>
                        <a:t>FAQ </a:t>
                      </a:r>
                      <a:r>
                        <a:rPr kumimoji="1" lang="ko-KR" altLang="en-US" sz="850">
                          <a:solidFill>
                            <a:schemeClr val="tx1"/>
                          </a:solidFill>
                          <a:latin typeface="+mn-ea"/>
                        </a:rPr>
                        <a:t>페이지로 이동합니다</a:t>
                      </a:r>
                      <a:r>
                        <a:rPr kumimoji="1" lang="en-US" altLang="ko-KR" sz="850">
                          <a:solidFill>
                            <a:schemeClr val="tx1"/>
                          </a:solidFill>
                          <a:latin typeface="+mn-ea"/>
                        </a:rPr>
                        <a:t>.(page36)</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결제 및 환볼 약관 페이지로 이동합니다</a:t>
                      </a:r>
                      <a:r>
                        <a:rPr lang="en-US" altLang="ko-KR" sz="850" b="0">
                          <a:latin typeface="+mn-ea"/>
                          <a:ea typeface="+mn-ea"/>
                          <a:cs typeface="+mn-cs"/>
                        </a:rPr>
                        <a:t>.(page37)</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35</a:t>
            </a:r>
            <a:endParaRPr lang="en-US" altLang="ko-KR" sz="900"/>
          </a:p>
        </p:txBody>
      </p:sp>
      <p:pic>
        <p:nvPicPr>
          <p:cNvPr id="25" name="그림 24"/>
          <p:cNvPicPr>
            <a:picLocks noChangeAspect="1"/>
          </p:cNvPicPr>
          <p:nvPr/>
        </p:nvPicPr>
        <p:blipFill rotWithShape="1">
          <a:blip r:embed="rId2"/>
          <a:stretch>
            <a:fillRect/>
          </a:stretch>
        </p:blipFill>
        <p:spPr>
          <a:xfrm>
            <a:off x="2155270" y="504056"/>
            <a:ext cx="5308882" cy="6093296"/>
          </a:xfrm>
          <a:prstGeom prst="rect">
            <a:avLst/>
          </a:prstGeom>
        </p:spPr>
      </p:pic>
      <p:sp>
        <p:nvSpPr>
          <p:cNvPr id="32" name="타원 31"/>
          <p:cNvSpPr/>
          <p:nvPr/>
        </p:nvSpPr>
        <p:spPr>
          <a:xfrm>
            <a:off x="1991544"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33" name="타원 32"/>
          <p:cNvSpPr/>
          <p:nvPr/>
        </p:nvSpPr>
        <p:spPr>
          <a:xfrm>
            <a:off x="4079776" y="64533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34" name="타원 33"/>
          <p:cNvSpPr/>
          <p:nvPr/>
        </p:nvSpPr>
        <p:spPr>
          <a:xfrm>
            <a:off x="5015880" y="64533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pointFAQ.jsp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결재오류가 나면 오류 확인하는 페이지 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알고싶은 내용의 제목을 클릭할 시 카테고리에 맞는 내용 나옵니다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36</a:t>
            </a:r>
            <a:endParaRPr lang="en-US" altLang="ko-KR" sz="900"/>
          </a:p>
        </p:txBody>
      </p:sp>
      <p:pic>
        <p:nvPicPr>
          <p:cNvPr id="31" name="그림 30"/>
          <p:cNvPicPr>
            <a:picLocks noChangeAspect="1"/>
          </p:cNvPicPr>
          <p:nvPr/>
        </p:nvPicPr>
        <p:blipFill rotWithShape="1">
          <a:blip r:embed="rId2"/>
          <a:stretch>
            <a:fillRect/>
          </a:stretch>
        </p:blipFill>
        <p:spPr>
          <a:xfrm>
            <a:off x="1019718" y="1124744"/>
            <a:ext cx="6660457" cy="3825571"/>
          </a:xfrm>
          <a:prstGeom prst="rect">
            <a:avLst/>
          </a:prstGeom>
        </p:spPr>
      </p:pic>
      <p:sp>
        <p:nvSpPr>
          <p:cNvPr id="33" name="타원 27"/>
          <p:cNvSpPr/>
          <p:nvPr/>
        </p:nvSpPr>
        <p:spPr>
          <a:xfrm>
            <a:off x="695400" y="36450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pointPolicy.jsp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취소 및 환불을 원할 때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37</a:t>
            </a:r>
          </a:p>
        </p:txBody>
      </p:sp>
      <p:pic>
        <p:nvPicPr>
          <p:cNvPr id="27" name="그림 26"/>
          <p:cNvPicPr>
            <a:picLocks noChangeAspect="1"/>
          </p:cNvPicPr>
          <p:nvPr/>
        </p:nvPicPr>
        <p:blipFill rotWithShape="1">
          <a:blip r:embed="rId2"/>
          <a:stretch>
            <a:fillRect/>
          </a:stretch>
        </p:blipFill>
        <p:spPr>
          <a:xfrm>
            <a:off x="1642301" y="504146"/>
            <a:ext cx="6037875" cy="60932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pointReceipt.jsp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충전</a:t>
                      </a:r>
                      <a:r>
                        <a:rPr lang="en-US" altLang="ko-KR" sz="800" b="0">
                          <a:solidFill>
                            <a:schemeClr val="tx1"/>
                          </a:solidFill>
                          <a:latin typeface="+mn-ea"/>
                          <a:ea typeface="+mn-ea"/>
                          <a:sym typeface="맑은 고딕"/>
                        </a:rPr>
                        <a:t>/</a:t>
                      </a:r>
                      <a:r>
                        <a:rPr lang="ko-KR" altLang="en-US" sz="800" b="0">
                          <a:solidFill>
                            <a:schemeClr val="tx1"/>
                          </a:solidFill>
                          <a:latin typeface="+mn-ea"/>
                          <a:ea typeface="+mn-ea"/>
                          <a:sym typeface="맑은 고딕"/>
                        </a:rPr>
                        <a:t>적립 한 내역을 볼 수 있는 페이지 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원하는 별로 확인을 할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 사용 또는 충전 한 급액을 더 볼 수 있습니다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38</a:t>
            </a:r>
            <a:endParaRPr lang="en-US" altLang="ko-KR" sz="900"/>
          </a:p>
        </p:txBody>
      </p:sp>
      <p:pic>
        <p:nvPicPr>
          <p:cNvPr id="22" name="그림 21"/>
          <p:cNvPicPr>
            <a:picLocks noChangeAspect="1"/>
          </p:cNvPicPr>
          <p:nvPr/>
        </p:nvPicPr>
        <p:blipFill rotWithShape="1">
          <a:blip r:embed="rId2"/>
          <a:stretch>
            <a:fillRect/>
          </a:stretch>
        </p:blipFill>
        <p:spPr>
          <a:xfrm>
            <a:off x="0" y="1038944"/>
            <a:ext cx="8586653" cy="5126359"/>
          </a:xfrm>
          <a:prstGeom prst="rect">
            <a:avLst/>
          </a:prstGeom>
        </p:spPr>
      </p:pic>
      <p:sp>
        <p:nvSpPr>
          <p:cNvPr id="30" name="타원 29"/>
          <p:cNvSpPr/>
          <p:nvPr/>
        </p:nvSpPr>
        <p:spPr>
          <a:xfrm>
            <a:off x="2783632" y="407707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31" name="타원 30"/>
          <p:cNvSpPr/>
          <p:nvPr/>
        </p:nvSpPr>
        <p:spPr>
          <a:xfrm>
            <a:off x="5015880" y="52292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myWrite.jsp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694762"/>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작성한 글을 확인할 수 페이지 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사용자가  작성한 글을</a:t>
                      </a:r>
                      <a:endParaRPr lang="ko-KR" altLang="en-US" sz="850" b="0">
                        <a:latin typeface="+mn-ea"/>
                        <a:ea typeface="+mn-ea"/>
                        <a:cs typeface="+mn-cs"/>
                      </a:endParaRPr>
                    </a:p>
                    <a:p>
                      <a:pPr algn="just" latinLnBrk="1">
                        <a:lnSpc>
                          <a:spcPct val="120000"/>
                        </a:lnSpc>
                        <a:defRPr/>
                      </a:pPr>
                      <a:r>
                        <a:rPr lang="ko-KR" altLang="en-US" sz="850" b="0">
                          <a:latin typeface="+mn-ea"/>
                          <a:ea typeface="+mn-ea"/>
                          <a:cs typeface="+mn-cs"/>
                        </a:rPr>
                        <a:t>전체 볼 수 있습니다</a:t>
                      </a:r>
                      <a:r>
                        <a:rPr lang="en-US" altLang="ko-KR" sz="850" b="0">
                          <a:latin typeface="+mn-ea"/>
                          <a:ea typeface="+mn-ea"/>
                          <a:cs typeface="+mn-cs"/>
                        </a:rPr>
                        <a:t>.(page32,52,55)</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다음 페이지로 넘어갑니다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39</a:t>
            </a:r>
            <a:endParaRPr lang="en-US" altLang="ko-KR" sz="900"/>
          </a:p>
        </p:txBody>
      </p:sp>
      <p:pic>
        <p:nvPicPr>
          <p:cNvPr id="18" name="그림 17"/>
          <p:cNvPicPr>
            <a:picLocks noChangeAspect="1"/>
          </p:cNvPicPr>
          <p:nvPr/>
        </p:nvPicPr>
        <p:blipFill rotWithShape="1">
          <a:blip r:embed="rId2"/>
          <a:stretch>
            <a:fillRect/>
          </a:stretch>
        </p:blipFill>
        <p:spPr>
          <a:xfrm>
            <a:off x="1127447" y="468653"/>
            <a:ext cx="6552727" cy="6389347"/>
          </a:xfrm>
          <a:prstGeom prst="rect">
            <a:avLst/>
          </a:prstGeom>
        </p:spPr>
      </p:pic>
      <p:sp>
        <p:nvSpPr>
          <p:cNvPr id="25" name="타원 24"/>
          <p:cNvSpPr/>
          <p:nvPr/>
        </p:nvSpPr>
        <p:spPr>
          <a:xfrm>
            <a:off x="1199456" y="454512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6" name="타원 25"/>
          <p:cNvSpPr/>
          <p:nvPr/>
        </p:nvSpPr>
        <p:spPr>
          <a:xfrm>
            <a:off x="3899753"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247942C-DE2F-4741-8439-DB08D0455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384" y="195056"/>
            <a:ext cx="10637610" cy="6467887"/>
          </a:xfrm>
          <a:prstGeom prst="rect">
            <a:avLst/>
          </a:prstGeom>
        </p:spPr>
      </p:pic>
      <p:sp>
        <p:nvSpPr>
          <p:cNvPr id="2" name="제목 개체 틀 9"/>
          <p:cNvSpPr>
            <a:spLocks noGrp="1"/>
          </p:cNvSpPr>
          <p:nvPr>
            <p:ph type="title" hasCustomPrompt="1"/>
          </p:nvPr>
        </p:nvSpPr>
        <p:spPr/>
        <p:txBody>
          <a:bodyPr/>
          <a:lstStyle/>
          <a:p>
            <a:pPr>
              <a:defRPr/>
            </a:pPr>
            <a:r>
              <a:rPr lang="en-US" altLang="ko-KR" dirty="0"/>
              <a:t>ERD</a:t>
            </a:r>
            <a:r>
              <a:rPr lang="ko-KR" altLang="en-US" dirty="0"/>
              <a:t>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myReply.jsp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 쓴 댓글을 확인할 수 있는 페이지 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사용자가 입력한 전체 댓글을 </a:t>
                      </a:r>
                      <a:endParaRPr lang="ko-KR" altLang="en-US" sz="850" b="0">
                        <a:latin typeface="+mn-ea"/>
                        <a:ea typeface="+mn-ea"/>
                        <a:cs typeface="+mn-cs"/>
                      </a:endParaRPr>
                    </a:p>
                    <a:p>
                      <a:pPr algn="just" latinLnBrk="1">
                        <a:lnSpc>
                          <a:spcPct val="120000"/>
                        </a:lnSpc>
                        <a:defRPr/>
                      </a:pPr>
                      <a:r>
                        <a:rPr lang="ko-KR" altLang="en-US" sz="850" b="0">
                          <a:latin typeface="+mn-ea"/>
                          <a:ea typeface="+mn-ea"/>
                          <a:cs typeface="+mn-cs"/>
                        </a:rPr>
                        <a:t>확인 할 수 있습니다</a:t>
                      </a:r>
                      <a:r>
                        <a:rPr lang="en-US" altLang="ko-KR" sz="850" b="0">
                          <a:latin typeface="+mn-ea"/>
                          <a:ea typeface="+mn-ea"/>
                          <a:cs typeface="+mn-cs"/>
                        </a:rPr>
                        <a:t>.(page32,52,55)</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40</a:t>
            </a:r>
            <a:endParaRPr lang="en-US" altLang="ko-KR" sz="900"/>
          </a:p>
        </p:txBody>
      </p:sp>
      <p:pic>
        <p:nvPicPr>
          <p:cNvPr id="18" name="그림 17"/>
          <p:cNvPicPr>
            <a:picLocks noChangeAspect="1"/>
          </p:cNvPicPr>
          <p:nvPr/>
        </p:nvPicPr>
        <p:blipFill rotWithShape="1">
          <a:blip r:embed="rId2"/>
          <a:stretch>
            <a:fillRect/>
          </a:stretch>
        </p:blipFill>
        <p:spPr>
          <a:xfrm>
            <a:off x="156311" y="933847"/>
            <a:ext cx="8387961" cy="4990306"/>
          </a:xfrm>
          <a:prstGeom prst="rect">
            <a:avLst/>
          </a:prstGeom>
        </p:spPr>
      </p:pic>
      <p:sp>
        <p:nvSpPr>
          <p:cNvPr id="25" name="타원 27"/>
          <p:cNvSpPr/>
          <p:nvPr/>
        </p:nvSpPr>
        <p:spPr>
          <a:xfrm>
            <a:off x="479376" y="461712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myPage_info.jsp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개인정보를 수정할 수 있는 페이지입니다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이름을 수정할 수 있는 페이지로 이동합니다</a:t>
                      </a:r>
                      <a:r>
                        <a:rPr lang="en-US" altLang="ko-KR" sz="850" b="0">
                          <a:latin typeface="+mn-ea"/>
                          <a:ea typeface="+mn-ea"/>
                          <a:cs typeface="+mn-cs"/>
                        </a:rPr>
                        <a:t>.(page42)</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이메일 수정할 수 있는 페이지로 이동합니다</a:t>
                      </a:r>
                      <a:r>
                        <a:rPr kumimoji="1" lang="en-US" altLang="ko-KR" sz="850">
                          <a:solidFill>
                            <a:schemeClr val="tx1"/>
                          </a:solidFill>
                          <a:latin typeface="+mn-ea"/>
                        </a:rPr>
                        <a:t>.(page43)</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주소를 수정할 수 있는 페이지로 이동합니다</a:t>
                      </a:r>
                      <a:r>
                        <a:rPr lang="en-US" altLang="ko-KR" sz="850" b="0">
                          <a:latin typeface="+mn-ea"/>
                          <a:ea typeface="+mn-ea"/>
                          <a:cs typeface="+mn-cs"/>
                        </a:rPr>
                        <a:t>.(page44)</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비밀번호를 수정할 수 있는 페이지로 이동합니다</a:t>
                      </a:r>
                      <a:r>
                        <a:rPr lang="en-US" altLang="ko-KR" sz="850" b="0">
                          <a:latin typeface="+mn-ea"/>
                          <a:ea typeface="+mn-ea"/>
                          <a:cs typeface="+mn-cs"/>
                        </a:rPr>
                        <a:t>.(page45)</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41</a:t>
            </a:r>
            <a:endParaRPr lang="en-US" altLang="ko-KR" sz="900"/>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23" name="타원 22"/>
          <p:cNvSpPr/>
          <p:nvPr/>
        </p:nvSpPr>
        <p:spPr>
          <a:xfrm>
            <a:off x="7644170" y="28529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4" name="타원 23"/>
          <p:cNvSpPr/>
          <p:nvPr/>
        </p:nvSpPr>
        <p:spPr>
          <a:xfrm>
            <a:off x="7644170" y="36450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26" name="타원 25"/>
          <p:cNvSpPr/>
          <p:nvPr/>
        </p:nvSpPr>
        <p:spPr>
          <a:xfrm>
            <a:off x="7644170" y="515719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
        <p:nvSpPr>
          <p:cNvPr id="27" name="타원 26"/>
          <p:cNvSpPr/>
          <p:nvPr/>
        </p:nvSpPr>
        <p:spPr>
          <a:xfrm>
            <a:off x="7644170"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myPage_name.jsp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이름을 수정하는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이름 변경을 누르면 이름이 변경 가능합니다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42</a:t>
            </a:r>
            <a:endParaRPr lang="en-US" altLang="ko-KR" sz="900"/>
          </a:p>
        </p:txBody>
      </p:sp>
      <p:pic>
        <p:nvPicPr>
          <p:cNvPr id="17" name="그림 16"/>
          <p:cNvPicPr>
            <a:picLocks noChangeAspect="1"/>
          </p:cNvPicPr>
          <p:nvPr/>
        </p:nvPicPr>
        <p:blipFill rotWithShape="1">
          <a:blip r:embed="rId2"/>
          <a:stretch>
            <a:fillRect/>
          </a:stretch>
        </p:blipFill>
        <p:spPr>
          <a:xfrm>
            <a:off x="407368" y="1351755"/>
            <a:ext cx="7071359" cy="4381500"/>
          </a:xfrm>
          <a:prstGeom prst="rect">
            <a:avLst/>
          </a:prstGeom>
        </p:spPr>
      </p:pic>
      <p:sp>
        <p:nvSpPr>
          <p:cNvPr id="25" name="타원 27"/>
          <p:cNvSpPr/>
          <p:nvPr/>
        </p:nvSpPr>
        <p:spPr>
          <a:xfrm>
            <a:off x="6096000" y="432909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myPage_email.jsp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이메일을 변경하는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인증번호 요청을 누르면 인증번호를 요청합니다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인증번호를 누르면 인증번호가 완료 됩니다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이메일 변경을 누르면 이메일 변경이 완료 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43</a:t>
            </a:r>
            <a:endParaRPr lang="en-US" altLang="ko-KR" sz="900"/>
          </a:p>
        </p:txBody>
      </p:sp>
      <p:pic>
        <p:nvPicPr>
          <p:cNvPr id="19" name="그림 18"/>
          <p:cNvPicPr>
            <a:picLocks noChangeAspect="1"/>
          </p:cNvPicPr>
          <p:nvPr/>
        </p:nvPicPr>
        <p:blipFill rotWithShape="1">
          <a:blip r:embed="rId2"/>
          <a:stretch>
            <a:fillRect/>
          </a:stretch>
        </p:blipFill>
        <p:spPr>
          <a:xfrm>
            <a:off x="839416" y="1223010"/>
            <a:ext cx="7452359" cy="4411979"/>
          </a:xfrm>
          <a:prstGeom prst="rect">
            <a:avLst/>
          </a:prstGeom>
        </p:spPr>
      </p:pic>
      <p:sp>
        <p:nvSpPr>
          <p:cNvPr id="23" name="타원 22"/>
          <p:cNvSpPr/>
          <p:nvPr/>
        </p:nvSpPr>
        <p:spPr>
          <a:xfrm>
            <a:off x="6816080" y="27629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4" name="타원 23"/>
          <p:cNvSpPr/>
          <p:nvPr/>
        </p:nvSpPr>
        <p:spPr>
          <a:xfrm>
            <a:off x="6816080"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25" name="타원 24"/>
          <p:cNvSpPr/>
          <p:nvPr/>
        </p:nvSpPr>
        <p:spPr>
          <a:xfrm>
            <a:off x="6816080" y="4347101"/>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myPage_address.jsp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주소를 변경하는 페이지입니다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변경할 주소를 검색을 검색합니다</a:t>
                      </a:r>
                      <a:r>
                        <a:rPr lang="en-US" altLang="ko-KR" sz="850" b="0">
                          <a:latin typeface="+mn-ea"/>
                          <a:ea typeface="+mn-ea"/>
                          <a:cs typeface="+mn-cs"/>
                        </a:rPr>
                        <a:t>.(page61)</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주소 변경을 누르면 주소 변경됩니다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44</a:t>
            </a:r>
            <a:endParaRPr lang="en-US" altLang="ko-KR" sz="900"/>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8" name="타원 17"/>
          <p:cNvSpPr/>
          <p:nvPr/>
        </p:nvSpPr>
        <p:spPr>
          <a:xfrm>
            <a:off x="6456040" y="24928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19" name="타원 18"/>
          <p:cNvSpPr/>
          <p:nvPr/>
        </p:nvSpPr>
        <p:spPr>
          <a:xfrm>
            <a:off x="6492042" y="501317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 변경전 현제 비밀번호를  입력하는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현재 비밀번호를 입력하면 변경페이지로 이동합니다</a:t>
                      </a:r>
                      <a:r>
                        <a:rPr lang="en-US" altLang="ko-KR" sz="850" b="0">
                          <a:latin typeface="+mn-ea"/>
                          <a:ea typeface="+mn-ea"/>
                          <a:cs typeface="+mn-cs"/>
                        </a:rPr>
                        <a:t>(page46)</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45</a:t>
            </a:r>
            <a:endParaRPr lang="en-US" altLang="ko-KR" sz="900"/>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20" name="타원 27"/>
          <p:cNvSpPr/>
          <p:nvPr/>
        </p:nvSpPr>
        <p:spPr>
          <a:xfrm>
            <a:off x="5015880" y="40050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myPage_password.jsp-1</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비밀번호를 변경하는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입력한 비밀번호를 볼 수 가있습니다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2</a:t>
                      </a:r>
                      <a:endParaRPr lang="en-US" altLang="ko-KR"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비밀번호 변경을 누르면 비밀번호가 변경됩니다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46</a:t>
            </a:r>
            <a:endParaRPr lang="en-US" altLang="ko-KR" sz="900"/>
          </a:p>
        </p:txBody>
      </p:sp>
      <p:pic>
        <p:nvPicPr>
          <p:cNvPr id="17" name="그림 16"/>
          <p:cNvPicPr>
            <a:picLocks noChangeAspect="1"/>
          </p:cNvPicPr>
          <p:nvPr/>
        </p:nvPicPr>
        <p:blipFill rotWithShape="1">
          <a:blip r:embed="rId2"/>
          <a:stretch>
            <a:fillRect/>
          </a:stretch>
        </p:blipFill>
        <p:spPr>
          <a:xfrm>
            <a:off x="134084" y="941040"/>
            <a:ext cx="7978140" cy="4648200"/>
          </a:xfrm>
          <a:prstGeom prst="rect">
            <a:avLst/>
          </a:prstGeom>
        </p:spPr>
      </p:pic>
      <p:sp>
        <p:nvSpPr>
          <p:cNvPr id="19" name="타원 18"/>
          <p:cNvSpPr/>
          <p:nvPr/>
        </p:nvSpPr>
        <p:spPr>
          <a:xfrm>
            <a:off x="6096000" y="26729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0" name="타원 19"/>
          <p:cNvSpPr/>
          <p:nvPr/>
        </p:nvSpPr>
        <p:spPr>
          <a:xfrm>
            <a:off x="6096000" y="3969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myPage_unregister.jsp-1</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회원탈퇴 전 비밀전호 인증하는 페이지입니다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회원인증 누르면 회원 탈퇴 페이지로 이동합니다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47</a:t>
            </a:r>
            <a:endParaRPr lang="en-US" altLang="ko-KR" sz="900"/>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6" name="타원 27"/>
          <p:cNvSpPr/>
          <p:nvPr/>
        </p:nvSpPr>
        <p:spPr>
          <a:xfrm>
            <a:off x="5051881"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myPage_unregister.jsp-2</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회원을 탈퇴하는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회원 탈퇴를 누르면 회원 탈퇴가 완료 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48</a:t>
            </a:r>
            <a:endParaRPr lang="en-US" altLang="ko-KR" sz="900"/>
          </a:p>
        </p:txBody>
      </p:sp>
      <p:pic>
        <p:nvPicPr>
          <p:cNvPr id="16" name="그림 15"/>
          <p:cNvPicPr>
            <a:picLocks noChangeAspect="1"/>
          </p:cNvPicPr>
          <p:nvPr/>
        </p:nvPicPr>
        <p:blipFill rotWithShape="1">
          <a:blip r:embed="rId2"/>
          <a:stretch>
            <a:fillRect/>
          </a:stretch>
        </p:blipFill>
        <p:spPr>
          <a:xfrm>
            <a:off x="767408" y="944880"/>
            <a:ext cx="7322820" cy="4968239"/>
          </a:xfrm>
          <a:prstGeom prst="rect">
            <a:avLst/>
          </a:prstGeom>
        </p:spPr>
      </p:pic>
      <p:sp>
        <p:nvSpPr>
          <p:cNvPr id="20" name="타원 27"/>
          <p:cNvSpPr/>
          <p:nvPr/>
        </p:nvSpPr>
        <p:spPr>
          <a:xfrm>
            <a:off x="6636057"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커뮤니티</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a:solidFill>
                            <a:schemeClr val="tx1"/>
                          </a:solidFill>
                        </a:rPr>
                        <a:t>sign up</a:t>
                      </a:r>
                    </a:p>
                    <a:p>
                      <a:pPr algn="ctr" latinLnBrk="1">
                        <a:defRPr/>
                      </a:pPr>
                      <a:r>
                        <a:rPr lang="en-US" altLang="ko-KR" sz="1000" b="1" dirty="0">
                          <a:solidFill>
                            <a:schemeClr val="tx1"/>
                          </a:solidFill>
                        </a:rPr>
                        <a:t>User flow</a:t>
                      </a:r>
                      <a:r>
                        <a:rPr lang="ko-KR" altLang="en-US" sz="1000" b="1" dirty="0">
                          <a:solidFill>
                            <a:schemeClr val="tx1"/>
                          </a:solidFill>
                        </a:rPr>
                        <a:t>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a:solidFill>
                            <a:schemeClr val="tx1"/>
                          </a:solidFill>
                        </a:rPr>
                        <a:t>회원가입</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&lt;checkbox&gt;</a:t>
            </a:r>
          </a:p>
          <a:p>
            <a:pPr algn="ctr">
              <a:defRPr/>
            </a:pPr>
            <a:r>
              <a:rPr lang="ko-KR" altLang="en-US" sz="900">
                <a:solidFill>
                  <a:schemeClr val="tx1"/>
                </a:solidFill>
              </a:rPr>
              <a:t>약관동의</a:t>
            </a:r>
            <a:endParaRPr lang="en-US" altLang="ko-KR" sz="900">
              <a:solidFill>
                <a:schemeClr val="tx1"/>
              </a:solidFill>
            </a:endParaRPr>
          </a:p>
        </p:txBody>
      </p:sp>
      <p:sp>
        <p:nvSpPr>
          <p:cNvPr id="77" name="직사각형 76"/>
          <p:cNvSpPr/>
          <p:nvPr/>
        </p:nvSpPr>
        <p:spPr>
          <a:xfrm>
            <a:off x="8124876" y="4326742"/>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5</a:t>
            </a:fld>
            <a:endParaRPr lang="en-US" altLang="en-US" sz="900"/>
          </a:p>
        </p:txBody>
      </p:sp>
      <p:sp>
        <p:nvSpPr>
          <p:cNvPr id="60" name="순서도: 문서 59"/>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signup.jsp</a:t>
            </a:r>
            <a:endParaRPr lang="ko-KR" altLang="en-US" sz="900">
              <a:solidFill>
                <a:schemeClr val="tx1"/>
              </a:solidFill>
            </a:endParaRPr>
          </a:p>
        </p:txBody>
      </p:sp>
      <p:sp>
        <p:nvSpPr>
          <p:cNvPr id="66" name="순서도: 처리 65"/>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확인</a:t>
            </a:r>
          </a:p>
        </p:txBody>
      </p:sp>
      <p:cxnSp>
        <p:nvCxnSpPr>
          <p:cNvPr id="70" name="직선 화살표 연결선 69"/>
          <p:cNvCxnSpPr>
            <a:stCxn id="7" idx="2"/>
            <a:endCxn id="66" idx="0"/>
          </p:cNvCxnSpPr>
          <p:nvPr/>
        </p:nvCxnSpPr>
        <p:spPr>
          <a:xfrm>
            <a:off x="3439716"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3442634" y="35258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ID</a:t>
            </a:r>
            <a:endParaRPr lang="ko-KR" altLang="en-US" sz="900">
              <a:solidFill>
                <a:schemeClr val="tx1"/>
              </a:solidFill>
            </a:endParaRPr>
          </a:p>
        </p:txBody>
      </p:sp>
      <p:cxnSp>
        <p:nvCxnSpPr>
          <p:cNvPr id="83" name="직선 화살표 연결선 82"/>
          <p:cNvCxnSpPr/>
          <p:nvPr/>
        </p:nvCxnSpPr>
        <p:spPr>
          <a:xfrm>
            <a:off x="3448198" y="40373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3418606"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p:cNvCxnSpPr>
            <a:cxnSpLocks/>
            <a:stCxn id="67" idx="1"/>
            <a:endCxn id="74" idx="2"/>
          </p:cNvCxnSpPr>
          <p:nvPr/>
        </p:nvCxnSpPr>
        <p:spPr>
          <a:xfrm rot="10800000" flipH="1">
            <a:off x="2630174" y="3881947"/>
            <a:ext cx="383864" cy="1071150"/>
          </a:xfrm>
          <a:prstGeom prst="bentConnector3">
            <a:avLst>
              <a:gd name="adj1" fmla="val -1572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2506742" y="4332139"/>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93" name="직선 화살표 연결선 92"/>
          <p:cNvCxnSpPr/>
          <p:nvPr/>
        </p:nvCxnSpPr>
        <p:spPr>
          <a:xfrm>
            <a:off x="3439716" y="45616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a:off x="5316851" y="3546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3952635" y="531682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6" name="순서도: 처리 95"/>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중복확인</a:t>
            </a:r>
          </a:p>
        </p:txBody>
      </p:sp>
      <p:cxnSp>
        <p:nvCxnSpPr>
          <p:cNvPr id="98" name="연결선: 꺾임 97"/>
          <p:cNvCxnSpPr>
            <a:cxnSpLocks/>
            <a:endCxn id="101" idx="2"/>
          </p:cNvCxnSpPr>
          <p:nvPr/>
        </p:nvCxnSpPr>
        <p:spPr>
          <a:xfrm rot="5400000" flipH="1" flipV="1">
            <a:off x="2785861" y="2997257"/>
            <a:ext cx="2738209" cy="1439078"/>
          </a:xfrm>
          <a:prstGeom prst="bentConnector4">
            <a:avLst>
              <a:gd name="adj1" fmla="val -8349"/>
              <a:gd name="adj2" fmla="val 6067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p:txBody>
      </p:sp>
      <p:sp>
        <p:nvSpPr>
          <p:cNvPr id="104" name="직사각형 103"/>
          <p:cNvSpPr/>
          <p:nvPr/>
        </p:nvSpPr>
        <p:spPr>
          <a:xfrm>
            <a:off x="5874248" y="2056156"/>
            <a:ext cx="1281120" cy="6463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PW</a:t>
            </a:r>
          </a:p>
          <a:p>
            <a:pPr lvl="0">
              <a:defRPr/>
            </a:pPr>
            <a:r>
              <a:rPr lang="en-US" altLang="ko-KR" sz="900"/>
              <a:t>   - NAME</a:t>
            </a:r>
          </a:p>
          <a:p>
            <a:pPr lvl="0">
              <a:defRPr/>
            </a:pPr>
            <a:r>
              <a:rPr lang="en-US" altLang="ko-KR" sz="900"/>
              <a:t>   - EAMIL</a:t>
            </a:r>
          </a:p>
        </p:txBody>
      </p:sp>
      <p:sp>
        <p:nvSpPr>
          <p:cNvPr id="105" name="순서도: 처리 104"/>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06" name="직선 화살표 연결선 105"/>
          <p:cNvCxnSpPr/>
          <p:nvPr/>
        </p:nvCxnSpPr>
        <p:spPr>
          <a:xfrm>
            <a:off x="5284159"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5287712"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cxnSpLocks/>
            <a:stCxn id="71" idx="1"/>
            <a:endCxn id="101" idx="1"/>
          </p:cNvCxnSpPr>
          <p:nvPr/>
        </p:nvCxnSpPr>
        <p:spPr>
          <a:xfrm rot="10800000" flipH="1">
            <a:off x="4373171" y="2198178"/>
            <a:ext cx="910987" cy="1209911"/>
          </a:xfrm>
          <a:prstGeom prst="bentConnector4">
            <a:avLst>
              <a:gd name="adj1" fmla="val -25094"/>
              <a:gd name="adj2" fmla="val 1074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3927437" y="3364647"/>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18" name="직사각형 117"/>
          <p:cNvSpPr/>
          <p:nvPr/>
        </p:nvSpPr>
        <p:spPr>
          <a:xfrm>
            <a:off x="5312698" y="3574722"/>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19" name="직선 화살표 연결선 118"/>
          <p:cNvCxnSpPr/>
          <p:nvPr/>
        </p:nvCxnSpPr>
        <p:spPr>
          <a:xfrm>
            <a:off x="5316851" y="40579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cxnSp>
        <p:nvCxnSpPr>
          <p:cNvPr id="121" name="직선 화살표 연결선 120"/>
          <p:cNvCxnSpPr/>
          <p:nvPr/>
        </p:nvCxnSpPr>
        <p:spPr>
          <a:xfrm>
            <a:off x="7933464" y="32822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확인</a:t>
            </a:r>
          </a:p>
        </p:txBody>
      </p:sp>
      <p:cxnSp>
        <p:nvCxnSpPr>
          <p:cNvPr id="125" name="직선 화살표 연결선 124"/>
          <p:cNvCxnSpPr/>
          <p:nvPr/>
        </p:nvCxnSpPr>
        <p:spPr>
          <a:xfrm>
            <a:off x="5338098" y="4579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p:cNvCxnSpPr>
            <a:cxnSpLocks/>
            <a:stCxn id="75" idx="3"/>
            <a:endCxn id="120" idx="5"/>
          </p:cNvCxnSpPr>
          <p:nvPr/>
        </p:nvCxnSpPr>
        <p:spPr>
          <a:xfrm flipH="1" flipV="1">
            <a:off x="5859789" y="3908465"/>
            <a:ext cx="424239" cy="1074256"/>
          </a:xfrm>
          <a:prstGeom prst="bentConnector3">
            <a:avLst>
              <a:gd name="adj1" fmla="val -538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6209128" y="4706486"/>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직사각형 132"/>
          <p:cNvSpPr/>
          <p:nvPr/>
        </p:nvSpPr>
        <p:spPr>
          <a:xfrm>
            <a:off x="5779697" y="5375098"/>
            <a:ext cx="351378" cy="215444"/>
          </a:xfrm>
          <a:prstGeom prst="rect">
            <a:avLst/>
          </a:prstGeom>
        </p:spPr>
        <p:txBody>
          <a:bodyPr wrap="none">
            <a:spAutoFit/>
          </a:bodyPr>
          <a:lstStyle/>
          <a:p>
            <a:pPr lvl="0">
              <a:defRPr/>
            </a:pPr>
            <a:r>
              <a:rPr lang="en-US" altLang="ko-KR" sz="800"/>
              <a:t>YES</a:t>
            </a:r>
            <a:endParaRPr lang="ko-KR" altLang="en-US" sz="800"/>
          </a:p>
        </p:txBody>
      </p:sp>
      <p:sp>
        <p:nvSpPr>
          <p:cNvPr id="134" name="순서도: 처리 133"/>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주소 검색</a:t>
            </a:r>
          </a:p>
        </p:txBody>
      </p:sp>
      <p:sp>
        <p:nvSpPr>
          <p:cNvPr id="136" name="순서도: 데이터 135"/>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a:p>
            <a:pPr algn="ctr">
              <a:defRPr/>
            </a:pPr>
            <a:r>
              <a:rPr lang="en-US" altLang="ko-KR" sz="900" dirty="0">
                <a:solidFill>
                  <a:schemeClr val="tx1"/>
                </a:solidFill>
              </a:rPr>
              <a:t>ADDRESS_DETAIL</a:t>
            </a:r>
          </a:p>
        </p:txBody>
      </p:sp>
      <p:cxnSp>
        <p:nvCxnSpPr>
          <p:cNvPr id="141" name="연결선: 꺾임 140"/>
          <p:cNvCxnSpPr>
            <a:cxnSpLocks/>
            <a:endCxn id="134" idx="1"/>
          </p:cNvCxnSpPr>
          <p:nvPr/>
        </p:nvCxnSpPr>
        <p:spPr>
          <a:xfrm rot="5400000" flipH="1" flipV="1">
            <a:off x="5149524" y="2794239"/>
            <a:ext cx="2459163" cy="2105522"/>
          </a:xfrm>
          <a:prstGeom prst="bentConnector4">
            <a:avLst>
              <a:gd name="adj1" fmla="val -9296"/>
              <a:gd name="adj2" fmla="val 6393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p:nvPr/>
        </p:nvCxnSpPr>
        <p:spPr>
          <a:xfrm>
            <a:off x="7905993" y="27580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p:nvPr/>
        </p:nvCxnSpPr>
        <p:spPr>
          <a:xfrm>
            <a:off x="8711352" y="4222143"/>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7943935" y="38205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2" name="그림 151" descr="모니터, 컴퓨터이(가) 표시된 사진  자동 생성된 설명"/>
          <p:cNvPicPr>
            <a:picLocks noChangeAspect="1"/>
          </p:cNvPicPr>
          <p:nvPr/>
        </p:nvPicPr>
        <p:blipFill rotWithShape="1">
          <a:blip r:embed="rId3"/>
          <a:stretch>
            <a:fillRect/>
          </a:stretch>
        </p:blipFill>
        <p:spPr>
          <a:xfrm>
            <a:off x="8944912" y="3908465"/>
            <a:ext cx="611352" cy="611352"/>
          </a:xfrm>
          <a:prstGeom prst="rect">
            <a:avLst/>
          </a:prstGeom>
        </p:spPr>
      </p:pic>
      <p:sp>
        <p:nvSpPr>
          <p:cNvPr id="154" name="직사각형 153"/>
          <p:cNvSpPr/>
          <p:nvPr/>
        </p:nvSpPr>
        <p:spPr>
          <a:xfrm>
            <a:off x="8859875" y="3185198"/>
            <a:ext cx="2186185" cy="1477328"/>
          </a:xfrm>
          <a:prstGeom prst="rect">
            <a:avLst/>
          </a:prstGeom>
        </p:spPr>
        <p:txBody>
          <a:bodyPr wrap="square">
            <a:spAutoFit/>
          </a:bodyPr>
          <a:lstStyle/>
          <a:p>
            <a:pPr lvl="0">
              <a:defRPr/>
            </a:pPr>
            <a:r>
              <a:rPr lang="en-US" altLang="ko-KR" sz="900" dirty="0"/>
              <a:t>	- ID</a:t>
            </a:r>
          </a:p>
          <a:p>
            <a:pPr lvl="0">
              <a:defRPr/>
            </a:pPr>
            <a:r>
              <a:rPr lang="en-US" altLang="ko-KR" sz="900" dirty="0"/>
              <a:t>	- PW</a:t>
            </a:r>
          </a:p>
          <a:p>
            <a:pPr lvl="0">
              <a:defRPr/>
            </a:pPr>
            <a:r>
              <a:rPr lang="en-US" altLang="ko-KR" sz="900" dirty="0"/>
              <a:t>	- NAME</a:t>
            </a:r>
          </a:p>
          <a:p>
            <a:pPr lvl="0">
              <a:defRPr/>
            </a:pPr>
            <a:r>
              <a:rPr lang="en-US" altLang="ko-KR" sz="900" dirty="0"/>
              <a:t>	- EMAIL</a:t>
            </a:r>
          </a:p>
          <a:p>
            <a:pPr lvl="0">
              <a:defRPr/>
            </a:pPr>
            <a:r>
              <a:rPr lang="en-US" altLang="ko-KR" sz="900" dirty="0"/>
              <a:t>	- EMAIL_HASH</a:t>
            </a:r>
          </a:p>
          <a:p>
            <a:pPr lvl="0">
              <a:defRPr/>
            </a:pPr>
            <a:r>
              <a:rPr lang="en-US" altLang="ko-KR" sz="900" dirty="0"/>
              <a:t>	- ZIPCODE</a:t>
            </a:r>
          </a:p>
          <a:p>
            <a:pPr lvl="0">
              <a:defRPr/>
            </a:pPr>
            <a:r>
              <a:rPr lang="en-US" altLang="ko-KR" sz="900" dirty="0"/>
              <a:t>	- ADDRESS</a:t>
            </a:r>
          </a:p>
          <a:p>
            <a:pPr lvl="0">
              <a:defRPr/>
            </a:pPr>
            <a:r>
              <a:rPr lang="en-US" altLang="ko-KR" sz="900" dirty="0"/>
              <a:t>	- ADDRESS_DETAIL</a:t>
            </a:r>
          </a:p>
          <a:p>
            <a:pPr lvl="0">
              <a:defRPr/>
            </a:pPr>
            <a:r>
              <a:rPr lang="en-US" altLang="ko-KR" sz="900" dirty="0"/>
              <a:t>	- ADDRESS_ETC</a:t>
            </a:r>
          </a:p>
          <a:p>
            <a:pPr lvl="0">
              <a:defRPr/>
            </a:pPr>
            <a:r>
              <a:rPr lang="en-US" altLang="ko-KR" sz="900" dirty="0"/>
              <a:t>TABLE_USER	- POINT</a:t>
            </a:r>
          </a:p>
        </p:txBody>
      </p:sp>
      <p:sp>
        <p:nvSpPr>
          <p:cNvPr id="157" name="순서도: 문서 156"/>
          <p:cNvSpPr/>
          <p:nvPr/>
        </p:nvSpPr>
        <p:spPr>
          <a:xfrm>
            <a:off x="7987698" y="4726885"/>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166" name="직사각형 165"/>
          <p:cNvSpPr/>
          <p:nvPr/>
        </p:nvSpPr>
        <p:spPr>
          <a:xfrm>
            <a:off x="7382835" y="4328104"/>
            <a:ext cx="343364" cy="338554"/>
          </a:xfrm>
          <a:prstGeom prst="rect">
            <a:avLst/>
          </a:prstGeom>
        </p:spPr>
        <p:txBody>
          <a:bodyPr wrap="none">
            <a:spAutoFit/>
          </a:bodyPr>
          <a:lstStyle/>
          <a:p>
            <a:pPr lvl="0">
              <a:defRPr/>
            </a:pPr>
            <a:r>
              <a:rPr lang="en-US" altLang="ko-KR" sz="800" dirty="0"/>
              <a:t>NO</a:t>
            </a:r>
          </a:p>
          <a:p>
            <a:pPr lvl="0">
              <a:defRPr/>
            </a:pPr>
            <a:endParaRPr lang="ko-KR" altLang="en-US" sz="800" dirty="0"/>
          </a:p>
        </p:txBody>
      </p:sp>
      <p:sp>
        <p:nvSpPr>
          <p:cNvPr id="55" name="순서도: 연결자 31">
            <a:extLst>
              <a:ext uri="{FF2B5EF4-FFF2-40B4-BE49-F238E27FC236}">
                <a16:creationId xmlns:a16="http://schemas.microsoft.com/office/drawing/2014/main" id="{C6F9B6EE-166C-9F46-BE2E-10961624C93C}"/>
              </a:ext>
            </a:extLst>
          </p:cNvPr>
          <p:cNvSpPr/>
          <p:nvPr/>
        </p:nvSpPr>
        <p:spPr>
          <a:xfrm flipV="1">
            <a:off x="3320500" y="5205041"/>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56" name="직사각형 55">
            <a:extLst>
              <a:ext uri="{FF2B5EF4-FFF2-40B4-BE49-F238E27FC236}">
                <a16:creationId xmlns:a16="http://schemas.microsoft.com/office/drawing/2014/main" id="{C6222C5B-7178-1245-9E5D-03CA49F8C5ED}"/>
              </a:ext>
            </a:extLst>
          </p:cNvPr>
          <p:cNvSpPr/>
          <p:nvPr/>
        </p:nvSpPr>
        <p:spPr>
          <a:xfrm>
            <a:off x="3147812" y="5401226"/>
            <a:ext cx="567784" cy="215444"/>
          </a:xfrm>
          <a:prstGeom prst="rect">
            <a:avLst/>
          </a:prstGeom>
        </p:spPr>
        <p:txBody>
          <a:bodyPr wrap="none">
            <a:spAutoFit/>
          </a:bodyPr>
          <a:lstStyle/>
          <a:p>
            <a:pPr lvl="0">
              <a:defRPr/>
            </a:pPr>
            <a:r>
              <a:rPr lang="en-US" altLang="ko-KR" sz="800" dirty="0"/>
              <a:t>Connect</a:t>
            </a:r>
            <a:endParaRPr lang="ko-KR" altLang="en-US" sz="800" dirty="0"/>
          </a:p>
        </p:txBody>
      </p:sp>
      <p:sp>
        <p:nvSpPr>
          <p:cNvPr id="57" name="순서도: 판단 56">
            <a:extLst>
              <a:ext uri="{FF2B5EF4-FFF2-40B4-BE49-F238E27FC236}">
                <a16:creationId xmlns:a16="http://schemas.microsoft.com/office/drawing/2014/main" id="{44A69B31-B261-4B5A-878B-DFEE0E55A74F}"/>
              </a:ext>
            </a:extLst>
          </p:cNvPr>
          <p:cNvSpPr/>
          <p:nvPr/>
        </p:nvSpPr>
        <p:spPr>
          <a:xfrm>
            <a:off x="7202964" y="350893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formSubmit</a:t>
            </a:r>
            <a:r>
              <a:rPr lang="en-US" altLang="ko-KR" sz="800" dirty="0">
                <a:solidFill>
                  <a:schemeClr val="tx1"/>
                </a:solidFill>
              </a:rPr>
              <a:t>()</a:t>
            </a:r>
          </a:p>
        </p:txBody>
      </p:sp>
      <p:sp>
        <p:nvSpPr>
          <p:cNvPr id="58" name="순서도: 문서 57">
            <a:extLst>
              <a:ext uri="{FF2B5EF4-FFF2-40B4-BE49-F238E27FC236}">
                <a16:creationId xmlns:a16="http://schemas.microsoft.com/office/drawing/2014/main" id="{6226E8CA-F439-4095-AE84-ED4B99129AF2}"/>
              </a:ext>
            </a:extLst>
          </p:cNvPr>
          <p:cNvSpPr/>
          <p:nvPr/>
        </p:nvSpPr>
        <p:spPr>
          <a:xfrm>
            <a:off x="6858131" y="4733256"/>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59" name="연결선: 꺾임 58">
            <a:extLst>
              <a:ext uri="{FF2B5EF4-FFF2-40B4-BE49-F238E27FC236}">
                <a16:creationId xmlns:a16="http://schemas.microsoft.com/office/drawing/2014/main" id="{5B902043-49C0-4956-AD96-67DC0E36D59B}"/>
              </a:ext>
            </a:extLst>
          </p:cNvPr>
          <p:cNvCxnSpPr>
            <a:cxnSpLocks/>
            <a:endCxn id="157" idx="0"/>
          </p:cNvCxnSpPr>
          <p:nvPr/>
        </p:nvCxnSpPr>
        <p:spPr>
          <a:xfrm rot="16200000" flipH="1">
            <a:off x="8012302" y="4247433"/>
            <a:ext cx="401466" cy="55743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CD9B02E0-7FE0-4115-8681-770FA9FE711B}"/>
              </a:ext>
            </a:extLst>
          </p:cNvPr>
          <p:cNvCxnSpPr>
            <a:cxnSpLocks/>
            <a:endCxn id="58" idx="0"/>
          </p:cNvCxnSpPr>
          <p:nvPr/>
        </p:nvCxnSpPr>
        <p:spPr>
          <a:xfrm rot="5400000">
            <a:off x="7444334" y="4243272"/>
            <a:ext cx="407837" cy="57213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판단 66">
            <a:extLst>
              <a:ext uri="{FF2B5EF4-FFF2-40B4-BE49-F238E27FC236}">
                <a16:creationId xmlns:a16="http://schemas.microsoft.com/office/drawing/2014/main" id="{8AB93339-2B44-487D-B76A-8DE927B1D29C}"/>
              </a:ext>
            </a:extLst>
          </p:cNvPr>
          <p:cNvSpPr/>
          <p:nvPr/>
        </p:nvSpPr>
        <p:spPr>
          <a:xfrm>
            <a:off x="2630174" y="4749001"/>
            <a:ext cx="1652169"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UserCheckIdOkAction.java</a:t>
            </a:r>
            <a:endParaRPr lang="ko-KR" altLang="en-US" sz="800" dirty="0">
              <a:solidFill>
                <a:schemeClr val="tx1"/>
              </a:solidFill>
            </a:endParaRPr>
          </a:p>
        </p:txBody>
      </p:sp>
      <p:sp>
        <p:nvSpPr>
          <p:cNvPr id="71" name="순서도: 판단 70">
            <a:extLst>
              <a:ext uri="{FF2B5EF4-FFF2-40B4-BE49-F238E27FC236}">
                <a16:creationId xmlns:a16="http://schemas.microsoft.com/office/drawing/2014/main" id="{42342230-01D6-4828-BCE4-82E125085589}"/>
              </a:ext>
            </a:extLst>
          </p:cNvPr>
          <p:cNvSpPr/>
          <p:nvPr/>
        </p:nvSpPr>
        <p:spPr>
          <a:xfrm>
            <a:off x="4373172" y="3203992"/>
            <a:ext cx="1852705"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UserCheckEamilOkAction.java</a:t>
            </a:r>
            <a:endParaRPr lang="ko-KR" altLang="en-US" sz="800" dirty="0">
              <a:solidFill>
                <a:schemeClr val="tx1"/>
              </a:solidFill>
            </a:endParaRPr>
          </a:p>
        </p:txBody>
      </p:sp>
      <p:sp>
        <p:nvSpPr>
          <p:cNvPr id="75" name="순서도: 판단 74">
            <a:extLst>
              <a:ext uri="{FF2B5EF4-FFF2-40B4-BE49-F238E27FC236}">
                <a16:creationId xmlns:a16="http://schemas.microsoft.com/office/drawing/2014/main" id="{5BD21AAE-C891-441C-9FDE-EF65268BEDE6}"/>
              </a:ext>
            </a:extLst>
          </p:cNvPr>
          <p:cNvSpPr/>
          <p:nvPr/>
        </p:nvSpPr>
        <p:spPr>
          <a:xfrm>
            <a:off x="4373171" y="4778625"/>
            <a:ext cx="1910857"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UserVerifyEmailCheckAction.java</a:t>
            </a:r>
            <a:endParaRPr lang="ko-KR" altLang="en-US" sz="800" dirty="0">
              <a:solidFill>
                <a:schemeClr val="tx1"/>
              </a:solidFill>
            </a:endParaRPr>
          </a:p>
        </p:txBody>
      </p:sp>
      <p:sp>
        <p:nvSpPr>
          <p:cNvPr id="79" name="순서도: 판단 78">
            <a:extLst>
              <a:ext uri="{FF2B5EF4-FFF2-40B4-BE49-F238E27FC236}">
                <a16:creationId xmlns:a16="http://schemas.microsoft.com/office/drawing/2014/main" id="{42DA5D23-DE3C-444B-A49C-5466DB9A928D}"/>
              </a:ext>
            </a:extLst>
          </p:cNvPr>
          <p:cNvSpPr/>
          <p:nvPr/>
        </p:nvSpPr>
        <p:spPr>
          <a:xfrm>
            <a:off x="7200066" y="4018048"/>
            <a:ext cx="1478746"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UserJoinOKAction.java</a:t>
            </a:r>
          </a:p>
        </p:txBody>
      </p:sp>
      <p:cxnSp>
        <p:nvCxnSpPr>
          <p:cNvPr id="80" name="연결선: 꺾임 79">
            <a:extLst>
              <a:ext uri="{FF2B5EF4-FFF2-40B4-BE49-F238E27FC236}">
                <a16:creationId xmlns:a16="http://schemas.microsoft.com/office/drawing/2014/main" id="{0D4FE6A7-7CE2-4D66-8D09-9B2F85EE9BFA}"/>
              </a:ext>
            </a:extLst>
          </p:cNvPr>
          <p:cNvCxnSpPr>
            <a:cxnSpLocks/>
            <a:stCxn id="57" idx="1"/>
            <a:endCxn id="101" idx="5"/>
          </p:cNvCxnSpPr>
          <p:nvPr/>
        </p:nvCxnSpPr>
        <p:spPr>
          <a:xfrm rot="10800000">
            <a:off x="5693814" y="2347691"/>
            <a:ext cx="1509151" cy="1306692"/>
          </a:xfrm>
          <a:prstGeom prst="bentConnector3">
            <a:avLst>
              <a:gd name="adj1" fmla="val 4003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DEC418D4-131C-45E9-ABDB-82C70AC90075}"/>
              </a:ext>
            </a:extLst>
          </p:cNvPr>
          <p:cNvSpPr/>
          <p:nvPr/>
        </p:nvSpPr>
        <p:spPr>
          <a:xfrm>
            <a:off x="7944758" y="380542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86" name="직사각형 85">
            <a:extLst>
              <a:ext uri="{FF2B5EF4-FFF2-40B4-BE49-F238E27FC236}">
                <a16:creationId xmlns:a16="http://schemas.microsoft.com/office/drawing/2014/main" id="{9369B7BA-8AF4-4185-AE36-2FA1884B7A37}"/>
              </a:ext>
            </a:extLst>
          </p:cNvPr>
          <p:cNvSpPr/>
          <p:nvPr/>
        </p:nvSpPr>
        <p:spPr>
          <a:xfrm>
            <a:off x="6812424" y="3652530"/>
            <a:ext cx="343364" cy="338554"/>
          </a:xfrm>
          <a:prstGeom prst="rect">
            <a:avLst/>
          </a:prstGeom>
        </p:spPr>
        <p:txBody>
          <a:bodyPr wrap="none">
            <a:spAutoFit/>
          </a:bodyPr>
          <a:lstStyle/>
          <a:p>
            <a:pPr lvl="0">
              <a:defRPr/>
            </a:pPr>
            <a:r>
              <a:rPr lang="en-US" altLang="ko-KR" sz="800" dirty="0"/>
              <a:t>NO</a:t>
            </a:r>
          </a:p>
          <a:p>
            <a:pPr lvl="0">
              <a:defRPr/>
            </a:pP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1368428" y="801740"/>
            <a:ext cx="6217402" cy="6056260"/>
          </a:xfrm>
          <a:prstGeom prst="rect">
            <a:avLst/>
          </a:prstGeom>
        </p:spPr>
      </p:pic>
      <p:sp>
        <p:nvSpPr>
          <p:cNvPr id="4" name="텍스트 개체 틀 3"/>
          <p:cNvSpPr>
            <a:spLocks noGrp="1"/>
          </p:cNvSpPr>
          <p:nvPr>
            <p:ph type="body" sz="quarter" idx="10"/>
          </p:nvPr>
        </p:nvSpPr>
        <p:spPr/>
        <p:txBody>
          <a:bodyPr/>
          <a:lstStyle/>
          <a:p>
            <a:pPr lvl="0">
              <a:defRPr/>
            </a:pPr>
            <a:r>
              <a:rPr lang="en-US" altLang="ko-KR"/>
              <a:t>freeTalkList.jsp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934106"/>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이용하는 자유 게시판 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원하는 순으로 변경 할 수있습니다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사용자들이 입력한 게시판들입니다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글쓰기를 누르면 글을 작성할수 있는 </a:t>
                      </a:r>
                      <a:endParaRPr lang="ko-KR" altLang="en-US" sz="850" b="0">
                        <a:latin typeface="+mn-ea"/>
                        <a:ea typeface="+mn-ea"/>
                        <a:cs typeface="+mn-cs"/>
                      </a:endParaRP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.(page51)</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50</a:t>
            </a:r>
            <a:endParaRPr lang="en-US" altLang="ko-KR" sz="900"/>
          </a:p>
        </p:txBody>
      </p:sp>
      <p:sp>
        <p:nvSpPr>
          <p:cNvPr id="28" name="타원 27"/>
          <p:cNvSpPr/>
          <p:nvPr/>
        </p:nvSpPr>
        <p:spPr>
          <a:xfrm>
            <a:off x="1271464" y="252889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9" name="타원 28"/>
          <p:cNvSpPr/>
          <p:nvPr/>
        </p:nvSpPr>
        <p:spPr>
          <a:xfrm>
            <a:off x="1199456" y="45811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30" name="타원 29"/>
          <p:cNvSpPr/>
          <p:nvPr/>
        </p:nvSpPr>
        <p:spPr>
          <a:xfrm>
            <a:off x="7320136"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freeTalkModify.jsp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자유게시판에 글을 쓸 수 있는 페이지 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원하는 이미지또는 파일 등록 할 수있습니다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누르면 작성한 내용들이 게시판에 등록됩니다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목록을 클릭시 자유 게시판으로 이동합니다</a:t>
                      </a:r>
                      <a:r>
                        <a:rPr lang="en-US" altLang="ko-KR" sz="850" b="0">
                          <a:latin typeface="+mn-ea"/>
                          <a:ea typeface="+mn-ea"/>
                          <a:cs typeface="+mn-cs"/>
                        </a:rPr>
                        <a:t>.(page50)</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51</a:t>
            </a:r>
            <a:endParaRPr lang="en-US" altLang="ko-KR" sz="900"/>
          </a:p>
        </p:txBody>
      </p:sp>
      <p:pic>
        <p:nvPicPr>
          <p:cNvPr id="19" name="그림 18"/>
          <p:cNvPicPr>
            <a:picLocks noChangeAspect="1"/>
          </p:cNvPicPr>
          <p:nvPr/>
        </p:nvPicPr>
        <p:blipFill rotWithShape="1">
          <a:blip r:embed="rId2"/>
          <a:stretch>
            <a:fillRect/>
          </a:stretch>
        </p:blipFill>
        <p:spPr>
          <a:xfrm>
            <a:off x="1463823" y="454360"/>
            <a:ext cx="6000328" cy="6249261"/>
          </a:xfrm>
          <a:prstGeom prst="rect">
            <a:avLst/>
          </a:prstGeom>
        </p:spPr>
      </p:pic>
      <p:sp>
        <p:nvSpPr>
          <p:cNvPr id="27" name="타원 26"/>
          <p:cNvSpPr/>
          <p:nvPr/>
        </p:nvSpPr>
        <p:spPr>
          <a:xfrm>
            <a:off x="1343472" y="46531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8" name="타원 27"/>
          <p:cNvSpPr/>
          <p:nvPr/>
        </p:nvSpPr>
        <p:spPr>
          <a:xfrm>
            <a:off x="3359696" y="569725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29" name="타원 28"/>
          <p:cNvSpPr/>
          <p:nvPr/>
        </p:nvSpPr>
        <p:spPr>
          <a:xfrm>
            <a:off x="5303912" y="56612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a:stretch>
            <a:fillRect/>
          </a:stretch>
        </p:blipFill>
        <p:spPr>
          <a:xfrm>
            <a:off x="1287108" y="95985"/>
            <a:ext cx="5279427" cy="6280102"/>
          </a:xfrm>
          <a:prstGeom prst="rect">
            <a:avLst/>
          </a:prstGeom>
        </p:spPr>
      </p:pic>
      <p:sp>
        <p:nvSpPr>
          <p:cNvPr id="4" name="텍스트 개체 틀 3"/>
          <p:cNvSpPr>
            <a:spLocks noGrp="1"/>
          </p:cNvSpPr>
          <p:nvPr>
            <p:ph type="body" sz="quarter" idx="10"/>
          </p:nvPr>
        </p:nvSpPr>
        <p:spPr/>
        <p:txBody>
          <a:bodyPr/>
          <a:lstStyle/>
          <a:p>
            <a:pPr lvl="0">
              <a:defRPr/>
            </a:pPr>
            <a:r>
              <a:rPr lang="en-US" altLang="ko-KR"/>
              <a:t>freeTalkView.jsp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입력한 게시판을 확인할 수 있는 페이지입니다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등록한 파일을 다운로드 할 수 있습니다</a:t>
                      </a:r>
                      <a:r>
                        <a:rPr lang="en-US" altLang="ko-KR" sz="850" b="0">
                          <a:latin typeface="+mn-ea"/>
                          <a:ea typeface="+mn-ea"/>
                          <a:cs typeface="+mn-cs"/>
                        </a:rPr>
                        <a:t>.(page51)</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작성한 댓글을 확인 및 수정 삭제가 가능합니다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댓글을 작성하면 실시간으로 올릴 수있습니다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각 버튼을 누르면 원하는 동작을 할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52</a:t>
            </a:r>
            <a:endParaRPr lang="en-US" altLang="ko-KR" sz="900"/>
          </a:p>
        </p:txBody>
      </p:sp>
      <p:sp>
        <p:nvSpPr>
          <p:cNvPr id="25" name="타원 24"/>
          <p:cNvSpPr/>
          <p:nvPr/>
        </p:nvSpPr>
        <p:spPr>
          <a:xfrm>
            <a:off x="1271464" y="27809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6" name="타원 25"/>
          <p:cNvSpPr/>
          <p:nvPr/>
        </p:nvSpPr>
        <p:spPr>
          <a:xfrm>
            <a:off x="1271464" y="501317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
        <p:nvSpPr>
          <p:cNvPr id="27" name="타원 26"/>
          <p:cNvSpPr/>
          <p:nvPr/>
        </p:nvSpPr>
        <p:spPr>
          <a:xfrm>
            <a:off x="1271464" y="38610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28" name="타원 27"/>
          <p:cNvSpPr/>
          <p:nvPr/>
        </p:nvSpPr>
        <p:spPr>
          <a:xfrm>
            <a:off x="4655840" y="6124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695400" y="379528"/>
            <a:ext cx="6454770" cy="6381328"/>
          </a:xfrm>
          <a:prstGeom prst="rect">
            <a:avLst/>
          </a:prstGeom>
        </p:spPr>
      </p:pic>
      <p:sp>
        <p:nvSpPr>
          <p:cNvPr id="4" name="텍스트 개체 틀 3"/>
          <p:cNvSpPr>
            <a:spLocks noGrp="1"/>
          </p:cNvSpPr>
          <p:nvPr>
            <p:ph type="body" sz="quarter" idx="10"/>
          </p:nvPr>
        </p:nvSpPr>
        <p:spPr/>
        <p:txBody>
          <a:bodyPr/>
          <a:lstStyle/>
          <a:p>
            <a:pPr lvl="0">
              <a:defRPr/>
            </a:pPr>
            <a:r>
              <a:rPr lang="en-US" altLang="ko-KR"/>
              <a:t>reviewList.jsp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이벤트를 이용한 후  사용자가 이용한 이벤트 후기를 작성할 수있는 인증 후기 페이지입니다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원하는 인증 후기를 확인 할 수 있습니다</a:t>
                      </a:r>
                      <a:r>
                        <a:rPr lang="en-US" altLang="ko-KR" sz="850" b="0">
                          <a:latin typeface="+mn-ea"/>
                          <a:ea typeface="+mn-ea"/>
                          <a:cs typeface="+mn-cs"/>
                        </a:rPr>
                        <a:t>.(page55)</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53</a:t>
            </a:r>
            <a:endParaRPr lang="en-US" altLang="ko-KR" sz="900"/>
          </a:p>
        </p:txBody>
      </p:sp>
      <p:sp>
        <p:nvSpPr>
          <p:cNvPr id="24" name="타원 23"/>
          <p:cNvSpPr/>
          <p:nvPr/>
        </p:nvSpPr>
        <p:spPr>
          <a:xfrm>
            <a:off x="715156"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2"/>
          <a:stretch>
            <a:fillRect/>
          </a:stretch>
        </p:blipFill>
        <p:spPr>
          <a:xfrm>
            <a:off x="1006944" y="476672"/>
            <a:ext cx="5419002" cy="6381328"/>
          </a:xfrm>
          <a:prstGeom prst="rect">
            <a:avLst/>
          </a:prstGeom>
        </p:spPr>
      </p:pic>
      <p:sp>
        <p:nvSpPr>
          <p:cNvPr id="4" name="텍스트 개체 틀 3"/>
          <p:cNvSpPr>
            <a:spLocks noGrp="1"/>
          </p:cNvSpPr>
          <p:nvPr>
            <p:ph type="body" sz="quarter" idx="10"/>
          </p:nvPr>
        </p:nvSpPr>
        <p:spPr/>
        <p:txBody>
          <a:bodyPr/>
          <a:lstStyle/>
          <a:p>
            <a:pPr lvl="0">
              <a:defRPr/>
            </a:pPr>
            <a:r>
              <a:rPr lang="en-US" altLang="ko-KR"/>
              <a:t>reviewModify.jsp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인증후기를 작성할 수 있는 페이지입니다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어떤 이벤트에 대한 인증후기인지 확인할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2</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lang="ko-KR" altLang="en-US" sz="850" b="0">
                          <a:latin typeface="+mn-ea"/>
                          <a:ea typeface="+mn-ea"/>
                          <a:cs typeface="+mn-cs"/>
                        </a:rPr>
                        <a:t>이용한 이벤트 사진을 등록할 수있습니다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클릭시 작성한 인증후기가 게시판에 등업됩니다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목록을 클릭시 인증후기 게시판으로 이동합니다</a:t>
                      </a:r>
                      <a:r>
                        <a:rPr kumimoji="1" lang="en-US" altLang="ko-KR" sz="850">
                          <a:solidFill>
                            <a:schemeClr val="tx1"/>
                          </a:solidFill>
                          <a:latin typeface="+mn-ea"/>
                        </a:rPr>
                        <a:t>(page53)</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54</a:t>
            </a:r>
            <a:endParaRPr lang="en-US" altLang="ko-KR" sz="900"/>
          </a:p>
        </p:txBody>
      </p:sp>
      <p:sp>
        <p:nvSpPr>
          <p:cNvPr id="25" name="타원 24"/>
          <p:cNvSpPr/>
          <p:nvPr/>
        </p:nvSpPr>
        <p:spPr>
          <a:xfrm>
            <a:off x="2430091" y="644816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
        <p:nvSpPr>
          <p:cNvPr id="26" name="타원 25"/>
          <p:cNvSpPr/>
          <p:nvPr/>
        </p:nvSpPr>
        <p:spPr>
          <a:xfrm>
            <a:off x="880928" y="41490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27" name="타원 26"/>
          <p:cNvSpPr/>
          <p:nvPr/>
        </p:nvSpPr>
        <p:spPr>
          <a:xfrm>
            <a:off x="4511824" y="644816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
        <p:nvSpPr>
          <p:cNvPr id="12" name="타원 11"/>
          <p:cNvSpPr/>
          <p:nvPr/>
        </p:nvSpPr>
        <p:spPr>
          <a:xfrm>
            <a:off x="839415" y="1229201"/>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2378949" y="355643"/>
            <a:ext cx="4293115" cy="6517089"/>
          </a:xfrm>
          <a:prstGeom prst="rect">
            <a:avLst/>
          </a:prstGeom>
        </p:spPr>
      </p:pic>
      <p:sp>
        <p:nvSpPr>
          <p:cNvPr id="4" name="텍스트 개체 틀 3"/>
          <p:cNvSpPr>
            <a:spLocks noGrp="1"/>
          </p:cNvSpPr>
          <p:nvPr>
            <p:ph type="body" sz="quarter" idx="10"/>
          </p:nvPr>
        </p:nvSpPr>
        <p:spPr/>
        <p:txBody>
          <a:bodyPr/>
          <a:lstStyle/>
          <a:p>
            <a:pPr lvl="0">
              <a:defRPr/>
            </a:pPr>
            <a:r>
              <a:rPr lang="en-US" altLang="ko-KR"/>
              <a:t>reviewView.jsp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 typeface="Arial"/>
                        <a:buNone/>
                        <a:defRPr/>
                      </a:pPr>
                      <a:endParaRPr lang="ko-KR" altLang="en-US"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 게시판 상세 보기입니다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55</a:t>
            </a:r>
            <a:endParaRPr lang="en-US" altLang="ko-KR" sz="900"/>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dirty="0"/>
              <a:t>회원가입 및 아이디</a:t>
            </a:r>
            <a:r>
              <a:rPr lang="en-US" altLang="ko-KR" dirty="0"/>
              <a:t>/</a:t>
            </a:r>
            <a:r>
              <a:rPr lang="ko-KR" altLang="en-US" dirty="0"/>
              <a:t>비번 찾기</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아이디를 찾는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아이디를 이메일로 전송 받을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.(page23)</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57</a:t>
            </a:r>
            <a:endParaRPr lang="en-US" altLang="ko-KR" sz="900"/>
          </a:p>
        </p:txBody>
      </p:sp>
      <p:pic>
        <p:nvPicPr>
          <p:cNvPr id="13" name="그림 12"/>
          <p:cNvPicPr>
            <a:picLocks noChangeAspect="1"/>
          </p:cNvPicPr>
          <p:nvPr/>
        </p:nvPicPr>
        <p:blipFill rotWithShape="1">
          <a:blip r:embed="rId2"/>
          <a:stretch>
            <a:fillRect/>
          </a:stretch>
        </p:blipFill>
        <p:spPr>
          <a:xfrm>
            <a:off x="0" y="548680"/>
            <a:ext cx="8580603" cy="4320480"/>
          </a:xfrm>
          <a:prstGeom prst="rect">
            <a:avLst/>
          </a:prstGeom>
        </p:spPr>
      </p:pic>
      <p:sp>
        <p:nvSpPr>
          <p:cNvPr id="20" name="타원 19"/>
          <p:cNvSpPr/>
          <p:nvPr/>
        </p:nvSpPr>
        <p:spPr>
          <a:xfrm>
            <a:off x="2099553"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1" name="타원 20"/>
          <p:cNvSpPr/>
          <p:nvPr/>
        </p:nvSpPr>
        <p:spPr>
          <a:xfrm>
            <a:off x="6384032"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임시 비밀번호을 발급 받는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임시비밀번호를 이메일로 전송 받을 수 있습니다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.(page23)</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58</a:t>
            </a:r>
            <a:endParaRPr lang="en-US" altLang="ko-KR" sz="900"/>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2" name="타원 21"/>
          <p:cNvSpPr/>
          <p:nvPr/>
        </p:nvSpPr>
        <p:spPr>
          <a:xfrm>
            <a:off x="2027545" y="389704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3" name="타원 22"/>
          <p:cNvSpPr/>
          <p:nvPr/>
        </p:nvSpPr>
        <p:spPr>
          <a:xfrm>
            <a:off x="6240016"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하기전 약관동의 페이지입니다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체크박스를 클릭하면 약관에 모둥동의로 표시됩니다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59</a:t>
            </a:r>
            <a:endParaRPr lang="en-US" altLang="ko-KR" sz="900"/>
          </a:p>
        </p:txBody>
      </p:sp>
      <p:pic>
        <p:nvPicPr>
          <p:cNvPr id="15" name="그림 14"/>
          <p:cNvPicPr>
            <a:picLocks noChangeAspect="1"/>
          </p:cNvPicPr>
          <p:nvPr/>
        </p:nvPicPr>
        <p:blipFill rotWithShape="1">
          <a:blip r:embed="rId2"/>
          <a:stretch>
            <a:fillRect/>
          </a:stretch>
        </p:blipFill>
        <p:spPr>
          <a:xfrm>
            <a:off x="2567608" y="980728"/>
            <a:ext cx="3986685" cy="4680520"/>
          </a:xfrm>
          <a:prstGeom prst="rect">
            <a:avLst/>
          </a:prstGeom>
        </p:spPr>
      </p:pic>
      <p:sp>
        <p:nvSpPr>
          <p:cNvPr id="28" name="타원 27"/>
          <p:cNvSpPr/>
          <p:nvPr/>
        </p:nvSpPr>
        <p:spPr>
          <a:xfrm>
            <a:off x="2819633" y="2240865"/>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9" name="타원 28"/>
          <p:cNvSpPr/>
          <p:nvPr/>
        </p:nvSpPr>
        <p:spPr>
          <a:xfrm>
            <a:off x="4367808" y="537321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로그인 </a:t>
            </a:r>
            <a:r>
              <a:rPr lang="en-US" altLang="ko-KR"/>
              <a:t>/ </a:t>
            </a:r>
            <a:r>
              <a:rPr lang="ko-KR" altLang="en-US"/>
              <a:t>로그아웃</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2"/>
                    </a:ext>
                  </a:extLst>
                </a:gridCol>
              </a:tblGrid>
              <a:tr h="342763">
                <a:tc rowSpan="2">
                  <a:txBody>
                    <a:bodyPr/>
                    <a:lstStyle/>
                    <a:p>
                      <a:pPr algn="ctr" latinLnBrk="1">
                        <a:defRPr/>
                      </a:pPr>
                      <a:r>
                        <a:rPr lang="en-US" altLang="ko-KR" sz="1000" b="1">
                          <a:solidFill>
                            <a:schemeClr val="tx1"/>
                          </a:solidFill>
                        </a:rPr>
                        <a:t>Login / logout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로그인</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로그아웃</a:t>
                      </a:r>
                      <a:endParaRPr lang="en-US" altLang="ko-KR"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6</a:t>
            </a:fld>
            <a:endParaRPr lang="en-US" altLang="en-US" sz="900"/>
          </a:p>
        </p:txBody>
      </p:sp>
      <p:sp>
        <p:nvSpPr>
          <p:cNvPr id="59" name="순서도: 문서 58"/>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60" name="순서도: 처리 59"/>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로그인</a:t>
            </a:r>
          </a:p>
        </p:txBody>
      </p:sp>
      <p:cxnSp>
        <p:nvCxnSpPr>
          <p:cNvPr id="62" name="직선 화살표 연결선 61"/>
          <p:cNvCxnSpPr>
            <a:endCxn id="60" idx="0"/>
          </p:cNvCxnSpPr>
          <p:nvPr/>
        </p:nvCxnSpPr>
        <p:spPr>
          <a:xfrm>
            <a:off x="4771115" y="29545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774033" y="34602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69" name="직선 화살표 연결선 68"/>
          <p:cNvCxnSpPr/>
          <p:nvPr/>
        </p:nvCxnSpPr>
        <p:spPr>
          <a:xfrm>
            <a:off x="4750005" y="24302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a:off x="4792547" y="39899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839553" y="4535051"/>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82" name="연결선: 꺾임 81"/>
          <p:cNvCxnSpPr>
            <a:cxnSpLocks/>
            <a:stCxn id="35" idx="1"/>
            <a:endCxn id="66" idx="2"/>
          </p:cNvCxnSpPr>
          <p:nvPr/>
        </p:nvCxnSpPr>
        <p:spPr>
          <a:xfrm rot="10800000" flipH="1">
            <a:off x="4047681" y="2786426"/>
            <a:ext cx="297755" cy="1043186"/>
          </a:xfrm>
          <a:prstGeom prst="bentConnector3">
            <a:avLst>
              <a:gd name="adj1" fmla="val -31922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573879" y="4372275"/>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  자동 생성된 설명"/>
          <p:cNvPicPr>
            <a:picLocks noChangeAspect="1"/>
          </p:cNvPicPr>
          <p:nvPr/>
        </p:nvPicPr>
        <p:blipFill rotWithShape="1">
          <a:blip r:embed="rId3"/>
          <a:stretch>
            <a:fillRect/>
          </a:stretch>
        </p:blipFill>
        <p:spPr>
          <a:xfrm>
            <a:off x="5954461" y="4060722"/>
            <a:ext cx="611352" cy="611352"/>
          </a:xfrm>
          <a:prstGeom prst="rect">
            <a:avLst/>
          </a:prstGeom>
        </p:spPr>
      </p:pic>
      <p:sp>
        <p:nvSpPr>
          <p:cNvPr id="120" name="직사각형 119"/>
          <p:cNvSpPr/>
          <p:nvPr/>
        </p:nvSpPr>
        <p:spPr>
          <a:xfrm>
            <a:off x="5832296" y="4536146"/>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p:cNvCxnSpPr/>
          <p:nvPr/>
        </p:nvCxnSpPr>
        <p:spPr>
          <a:xfrm>
            <a:off x="4800921" y="45307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30" name="직선 화살표 연결선 129"/>
          <p:cNvCxnSpPr/>
          <p:nvPr/>
        </p:nvCxnSpPr>
        <p:spPr>
          <a:xfrm>
            <a:off x="5622932" y="4316522"/>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617474" y="4442058"/>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Session(</a:t>
            </a:r>
            <a:r>
              <a:rPr lang="en-US" altLang="ko-KR" sz="900" dirty="0" err="1">
                <a:solidFill>
                  <a:schemeClr val="tx1"/>
                </a:solidFill>
              </a:rPr>
              <a:t>user_Id</a:t>
            </a:r>
            <a:r>
              <a:rPr lang="en-US" altLang="ko-KR" sz="900" dirty="0">
                <a:solidFill>
                  <a:schemeClr val="tx1"/>
                </a:solidFill>
              </a:rPr>
              <a:t>)</a:t>
            </a:r>
            <a:endParaRPr lang="ko-KR" altLang="en-US" sz="900" dirty="0">
              <a:solidFill>
                <a:schemeClr val="tx1"/>
              </a:solidFill>
            </a:endParaRPr>
          </a:p>
        </p:txBody>
      </p:sp>
      <p:cxnSp>
        <p:nvCxnSpPr>
          <p:cNvPr id="134" name="직선 화살표 연결선 133"/>
          <p:cNvCxnSpPr/>
          <p:nvPr/>
        </p:nvCxnSpPr>
        <p:spPr>
          <a:xfrm>
            <a:off x="4792547" y="50824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0" name="순서도: 처리 139"/>
          <p:cNvSpPr/>
          <p:nvPr/>
        </p:nvSpPr>
        <p:spPr>
          <a:xfrm>
            <a:off x="8365066" y="28252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로그아웃</a:t>
            </a:r>
          </a:p>
        </p:txBody>
      </p:sp>
      <p:sp>
        <p:nvSpPr>
          <p:cNvPr id="142" name="순서도: 처리 141"/>
          <p:cNvSpPr/>
          <p:nvPr/>
        </p:nvSpPr>
        <p:spPr>
          <a:xfrm>
            <a:off x="8331603" y="392063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sp>
        <p:nvSpPr>
          <p:cNvPr id="144" name="순서도: 문서 143"/>
          <p:cNvSpPr/>
          <p:nvPr/>
        </p:nvSpPr>
        <p:spPr>
          <a:xfrm>
            <a:off x="8413213" y="446232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47" name="직선 화살표 연결선 146"/>
          <p:cNvCxnSpPr/>
          <p:nvPr/>
        </p:nvCxnSpPr>
        <p:spPr>
          <a:xfrm>
            <a:off x="8888031" y="31528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8907666" y="42269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p:nvPr/>
        </p:nvCxnSpPr>
        <p:spPr>
          <a:xfrm>
            <a:off x="8895990" y="369970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23400" y="2875984"/>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로그인에 실패하셨습니다</a:t>
            </a:r>
            <a:r>
              <a:rPr lang="en-US" altLang="ko-KR" sz="900">
                <a:solidFill>
                  <a:schemeClr val="tx1"/>
                </a:solidFill>
              </a:rPr>
              <a:t>. ID</a:t>
            </a:r>
            <a:r>
              <a:rPr lang="ko-KR" altLang="en-US" sz="900">
                <a:solidFill>
                  <a:schemeClr val="tx1"/>
                </a:solidFill>
              </a:rPr>
              <a:t>와 </a:t>
            </a:r>
            <a:r>
              <a:rPr lang="en-US" altLang="ko-KR" sz="900">
                <a:solidFill>
                  <a:schemeClr val="tx1"/>
                </a:solidFill>
              </a:rPr>
              <a:t>PW</a:t>
            </a:r>
            <a:r>
              <a:rPr lang="ko-KR" altLang="en-US" sz="900">
                <a:solidFill>
                  <a:schemeClr val="tx1"/>
                </a:solidFill>
              </a:rPr>
              <a:t>를 다시 확인해주세요</a:t>
            </a:r>
            <a:r>
              <a:rPr lang="en-US" altLang="ko-KR" sz="900">
                <a:solidFill>
                  <a:schemeClr val="tx1"/>
                </a:solidFill>
              </a:rPr>
              <a:t>.</a:t>
            </a:r>
            <a:endParaRPr lang="ko-KR" altLang="en-US" sz="900">
              <a:solidFill>
                <a:schemeClr val="tx1"/>
              </a:solidFill>
            </a:endParaRPr>
          </a:p>
        </p:txBody>
      </p:sp>
      <p:sp>
        <p:nvSpPr>
          <p:cNvPr id="4" name="순서도: 수행의 시작/종료 3"/>
          <p:cNvSpPr/>
          <p:nvPr/>
        </p:nvSpPr>
        <p:spPr>
          <a:xfrm>
            <a:off x="2846429" y="35152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331997" y="2501929"/>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PW</a:t>
            </a:r>
          </a:p>
        </p:txBody>
      </p:sp>
      <p:sp>
        <p:nvSpPr>
          <p:cNvPr id="35" name="순서도: 판단 34">
            <a:extLst>
              <a:ext uri="{FF2B5EF4-FFF2-40B4-BE49-F238E27FC236}">
                <a16:creationId xmlns:a16="http://schemas.microsoft.com/office/drawing/2014/main" id="{22452E6C-5BAA-483D-9B3D-76049B4E4EFB}"/>
              </a:ext>
            </a:extLst>
          </p:cNvPr>
          <p:cNvSpPr/>
          <p:nvPr/>
        </p:nvSpPr>
        <p:spPr>
          <a:xfrm>
            <a:off x="4047682" y="3684161"/>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submit()</a:t>
            </a:r>
          </a:p>
        </p:txBody>
      </p:sp>
      <p:sp>
        <p:nvSpPr>
          <p:cNvPr id="36" name="순서도: 판단 35">
            <a:extLst>
              <a:ext uri="{FF2B5EF4-FFF2-40B4-BE49-F238E27FC236}">
                <a16:creationId xmlns:a16="http://schemas.microsoft.com/office/drawing/2014/main" id="{169D7361-B1B5-4DC0-92F9-143F88BB33F5}"/>
              </a:ext>
            </a:extLst>
          </p:cNvPr>
          <p:cNvSpPr/>
          <p:nvPr/>
        </p:nvSpPr>
        <p:spPr>
          <a:xfrm>
            <a:off x="4000459" y="4214193"/>
            <a:ext cx="1584176"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UserLoginOKAction.java</a:t>
            </a:r>
            <a:endParaRPr lang="ko-KR" altLang="en-US" sz="800" dirty="0">
              <a:solidFill>
                <a:schemeClr val="tx1"/>
              </a:solidFill>
            </a:endParaRPr>
          </a:p>
        </p:txBody>
      </p:sp>
      <p:sp>
        <p:nvSpPr>
          <p:cNvPr id="37" name="순서도: 판단 36">
            <a:extLst>
              <a:ext uri="{FF2B5EF4-FFF2-40B4-BE49-F238E27FC236}">
                <a16:creationId xmlns:a16="http://schemas.microsoft.com/office/drawing/2014/main" id="{384AC345-BF23-4DB3-9008-8C7B60222466}"/>
              </a:ext>
            </a:extLst>
          </p:cNvPr>
          <p:cNvSpPr/>
          <p:nvPr/>
        </p:nvSpPr>
        <p:spPr>
          <a:xfrm>
            <a:off x="8085046" y="3373917"/>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UserLogoutAction.java</a:t>
            </a:r>
            <a:endParaRPr lang="ko-KR" altLang="en-US" sz="800" dirty="0">
              <a:solidFill>
                <a:schemeClr val="tx1"/>
              </a:solidFill>
            </a:endParaRPr>
          </a:p>
        </p:txBody>
      </p:sp>
      <p:sp>
        <p:nvSpPr>
          <p:cNvPr id="39" name="직사각형 38">
            <a:extLst>
              <a:ext uri="{FF2B5EF4-FFF2-40B4-BE49-F238E27FC236}">
                <a16:creationId xmlns:a16="http://schemas.microsoft.com/office/drawing/2014/main" id="{0059AE4F-1507-4AE4-B814-193BBD2CDF3E}"/>
              </a:ext>
            </a:extLst>
          </p:cNvPr>
          <p:cNvSpPr/>
          <p:nvPr/>
        </p:nvSpPr>
        <p:spPr>
          <a:xfrm>
            <a:off x="8907666" y="369034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40" name="직사각형 39">
            <a:extLst>
              <a:ext uri="{FF2B5EF4-FFF2-40B4-BE49-F238E27FC236}">
                <a16:creationId xmlns:a16="http://schemas.microsoft.com/office/drawing/2014/main" id="{147DCFA4-8B76-4158-80A1-12E88686880F}"/>
              </a:ext>
            </a:extLst>
          </p:cNvPr>
          <p:cNvSpPr/>
          <p:nvPr/>
        </p:nvSpPr>
        <p:spPr>
          <a:xfrm>
            <a:off x="7636598" y="3319364"/>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41" name="연결선: 꺾임 40">
            <a:extLst>
              <a:ext uri="{FF2B5EF4-FFF2-40B4-BE49-F238E27FC236}">
                <a16:creationId xmlns:a16="http://schemas.microsoft.com/office/drawing/2014/main" id="{15037672-D3F8-4905-9D4F-C3FEA5F47F0D}"/>
              </a:ext>
            </a:extLst>
          </p:cNvPr>
          <p:cNvCxnSpPr>
            <a:cxnSpLocks/>
            <a:stCxn id="37" idx="1"/>
            <a:endCxn id="44" idx="0"/>
          </p:cNvCxnSpPr>
          <p:nvPr/>
        </p:nvCxnSpPr>
        <p:spPr>
          <a:xfrm rot="10800000" flipV="1">
            <a:off x="7480572" y="3538636"/>
            <a:ext cx="604475" cy="38199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4" name="순서도: 문서 43">
            <a:extLst>
              <a:ext uri="{FF2B5EF4-FFF2-40B4-BE49-F238E27FC236}">
                <a16:creationId xmlns:a16="http://schemas.microsoft.com/office/drawing/2014/main" id="{208F5E91-2BD1-411B-88F4-FDB0F0B3C1B3}"/>
              </a:ext>
            </a:extLst>
          </p:cNvPr>
          <p:cNvSpPr/>
          <p:nvPr/>
        </p:nvSpPr>
        <p:spPr>
          <a:xfrm>
            <a:off x="6976515" y="392063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45" name="직사각형 44">
            <a:extLst>
              <a:ext uri="{FF2B5EF4-FFF2-40B4-BE49-F238E27FC236}">
                <a16:creationId xmlns:a16="http://schemas.microsoft.com/office/drawing/2014/main" id="{31F05199-A7F6-40DA-82A0-EAF51D98E54F}"/>
              </a:ext>
            </a:extLst>
          </p:cNvPr>
          <p:cNvSpPr/>
          <p:nvPr/>
        </p:nvSpPr>
        <p:spPr>
          <a:xfrm>
            <a:off x="3420764" y="3829612"/>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48" name="순서도: 문서 47">
            <a:extLst>
              <a:ext uri="{FF2B5EF4-FFF2-40B4-BE49-F238E27FC236}">
                <a16:creationId xmlns:a16="http://schemas.microsoft.com/office/drawing/2014/main" id="{F514C124-1FF4-473A-B4AF-0BE185BE373F}"/>
              </a:ext>
            </a:extLst>
          </p:cNvPr>
          <p:cNvSpPr/>
          <p:nvPr/>
        </p:nvSpPr>
        <p:spPr>
          <a:xfrm>
            <a:off x="2925453" y="473932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49" name="연결선: 꺾임 48">
            <a:extLst>
              <a:ext uri="{FF2B5EF4-FFF2-40B4-BE49-F238E27FC236}">
                <a16:creationId xmlns:a16="http://schemas.microsoft.com/office/drawing/2014/main" id="{79117436-E5E8-4C37-8D31-4D76A95D07B0}"/>
              </a:ext>
            </a:extLst>
          </p:cNvPr>
          <p:cNvCxnSpPr>
            <a:cxnSpLocks/>
            <a:stCxn id="36" idx="1"/>
            <a:endCxn id="48" idx="0"/>
          </p:cNvCxnSpPr>
          <p:nvPr/>
        </p:nvCxnSpPr>
        <p:spPr>
          <a:xfrm rot="10800000" flipV="1">
            <a:off x="3429509" y="4378911"/>
            <a:ext cx="570950" cy="36041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2F8CC608-8413-4FEF-9505-494D876745E2}"/>
              </a:ext>
            </a:extLst>
          </p:cNvPr>
          <p:cNvSpPr/>
          <p:nvPr/>
        </p:nvSpPr>
        <p:spPr>
          <a:xfrm>
            <a:off x="4794824" y="3948179"/>
            <a:ext cx="351378" cy="215444"/>
          </a:xfrm>
          <a:prstGeom prst="rect">
            <a:avLst/>
          </a:prstGeom>
        </p:spPr>
        <p:txBody>
          <a:bodyPr wrap="none">
            <a:spAutoFit/>
          </a:bodyPr>
          <a:lstStyle/>
          <a:p>
            <a:pPr lvl="0">
              <a:defRPr/>
            </a:pPr>
            <a:r>
              <a:rPr lang="en-US" altLang="ko-KR" sz="800" dirty="0"/>
              <a:t>YES</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803075" y="908720"/>
            <a:ext cx="3292925" cy="5589240"/>
          </a:xfrm>
          <a:prstGeom prst="rect">
            <a:avLst/>
          </a:prstGeom>
        </p:spPr>
      </p:pic>
      <p:sp>
        <p:nvSpPr>
          <p:cNvPr id="4" name="텍스트 개체 틀 3"/>
          <p:cNvSpPr>
            <a:spLocks noGrp="1"/>
          </p:cNvSpPr>
          <p:nvPr>
            <p:ph type="body" sz="quarter" idx="10"/>
          </p:nvPr>
        </p:nvSpPr>
        <p:spPr/>
        <p:txBody>
          <a:bodyPr/>
          <a:lstStyle/>
          <a:p>
            <a:pPr lvl="0">
              <a:defRPr/>
            </a:pPr>
            <a:r>
              <a:rPr lang="en-US" altLang="ko-KR"/>
              <a:t>signup.jsp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5365"/>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입력 하는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중복확인을 누르면 중복확인이 가능합니다</a:t>
                      </a:r>
                      <a:r>
                        <a:rPr kumimoji="1" lang="en-US" altLang="ko-KR" sz="850">
                          <a:solidFill>
                            <a:schemeClr val="tx1"/>
                          </a:solidFill>
                          <a:latin typeface="+mn-ea"/>
                        </a:rPr>
                        <a:t>.</a:t>
                      </a:r>
                      <a:endParaRPr kumimoji="1" lang="en-US" altLang="ko-KR" sz="850">
                        <a:solidFill>
                          <a:schemeClr val="tx1"/>
                        </a:solidFill>
                        <a:latin typeface="+mn-ea"/>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이메일 인증번호요청 누르면 인증번호 요청이 가능합니다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4</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주소 검색이 가능합니다</a:t>
                      </a:r>
                      <a:r>
                        <a:rPr lang="en-US" altLang="ko-KR" sz="850" b="0">
                          <a:latin typeface="+mn-ea"/>
                          <a:ea typeface="+mn-ea"/>
                          <a:cs typeface="+mn-cs"/>
                        </a:rPr>
                        <a:t>.(page61)</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241592">
                <a:tc>
                  <a:txBody>
                    <a:bodyPr vert="horz" lIns="91440" tIns="45720" rIns="91440" bIns="45720" anchor="ctr" anchorCtr="0"/>
                    <a:p>
                      <a:pPr algn="ctr" latinLnBrk="1">
                        <a:lnSpc>
                          <a:spcPct val="120000"/>
                        </a:lnSpc>
                        <a:defRPr/>
                      </a:pPr>
                      <a:r>
                        <a:rPr lang="en-US" altLang="ko-KR" sz="850" b="0">
                          <a:latin typeface="+mn-ea"/>
                          <a:ea typeface="+mn-ea"/>
                          <a:cs typeface="+mn-cs"/>
                        </a:rPr>
                        <a:t>5</a:t>
                      </a:r>
                      <a:endParaRPr lang="en-US" altLang="ko-KR" sz="850" b="0">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가입완료를 누르면 가입이 완료 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60</a:t>
            </a:r>
            <a:endParaRPr lang="en-US" altLang="ko-KR" sz="900"/>
          </a:p>
        </p:txBody>
      </p:sp>
      <p:sp>
        <p:nvSpPr>
          <p:cNvPr id="28" name="타원 27"/>
          <p:cNvSpPr/>
          <p:nvPr/>
        </p:nvSpPr>
        <p:spPr>
          <a:xfrm>
            <a:off x="5951984" y="21328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
        <p:nvSpPr>
          <p:cNvPr id="29" name="타원 28"/>
          <p:cNvSpPr/>
          <p:nvPr/>
        </p:nvSpPr>
        <p:spPr>
          <a:xfrm>
            <a:off x="5951984" y="357301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endParaRPr lang="en-US" altLang="ko-KR" sz="1500">
              <a:solidFill>
                <a:srgbClr val="bfbfbf"/>
              </a:solidFill>
              <a:latin typeface="HY나무L"/>
              <a:ea typeface="HY나무L"/>
            </a:endParaRPr>
          </a:p>
        </p:txBody>
      </p:sp>
      <p:sp>
        <p:nvSpPr>
          <p:cNvPr id="30" name="타원 29"/>
          <p:cNvSpPr/>
          <p:nvPr/>
        </p:nvSpPr>
        <p:spPr>
          <a:xfrm>
            <a:off x="5951984"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endParaRPr lang="en-US" altLang="ko-KR" sz="1500">
              <a:solidFill>
                <a:srgbClr val="bfbfbf"/>
              </a:solidFill>
              <a:latin typeface="HY나무L"/>
              <a:ea typeface="HY나무L"/>
            </a:endParaRPr>
          </a:p>
        </p:txBody>
      </p:sp>
      <p:sp>
        <p:nvSpPr>
          <p:cNvPr id="31" name="타원 30"/>
          <p:cNvSpPr/>
          <p:nvPr/>
        </p:nvSpPr>
        <p:spPr>
          <a:xfrm>
            <a:off x="5951984" y="436510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endParaRPr lang="en-US" altLang="ko-KR" sz="1500">
              <a:solidFill>
                <a:srgbClr val="bfbfbf"/>
              </a:solidFill>
              <a:latin typeface="HY나무L"/>
              <a:ea typeface="HY나무L"/>
            </a:endParaRPr>
          </a:p>
        </p:txBody>
      </p:sp>
      <p:sp>
        <p:nvSpPr>
          <p:cNvPr id="32" name="타원 31"/>
          <p:cNvSpPr/>
          <p:nvPr/>
        </p:nvSpPr>
        <p:spPr>
          <a:xfrm>
            <a:off x="5951984" y="59492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signup.jsp-1</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회원가입을 원하는 사용자가 주소를 입력하는 페이지입니다.</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사용자가 작성한 주소가  상세주소로 나옵니다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61</a:t>
            </a:r>
            <a:endParaRPr lang="en-US" altLang="ko-KR" sz="900"/>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4" name="타원 20"/>
          <p:cNvSpPr/>
          <p:nvPr/>
        </p:nvSpPr>
        <p:spPr>
          <a:xfrm>
            <a:off x="6384032" y="8727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gridCol w="2981120"/>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로그아웃 하는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로그아웃을 누르면 로그아웃이 됩니다</a:t>
                      </a:r>
                      <a:r>
                        <a:rPr lang="en-US" altLang="ko-KR" sz="850" b="0">
                          <a:latin typeface="+mn-ea"/>
                          <a:ea typeface="+mn-ea"/>
                          <a:cs typeface="+mn-cs"/>
                        </a:rPr>
                        <a:t>.</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62</a:t>
            </a:r>
            <a:endParaRPr lang="en-US" altLang="ko-KR" sz="900"/>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9" name="타원 20"/>
          <p:cNvSpPr/>
          <p:nvPr/>
        </p:nvSpPr>
        <p:spPr>
          <a:xfrm>
            <a:off x="6564049" y="353700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404error.jsp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페이지연결이 잘못 되었을때 알려주는 에러창입니다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(page19)</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63</a:t>
            </a:r>
            <a:endParaRPr lang="en-US" altLang="ko-KR" sz="900"/>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21" name="타원 20"/>
          <p:cNvSpPr/>
          <p:nvPr/>
        </p:nvSpPr>
        <p:spPr>
          <a:xfrm>
            <a:off x="4115777"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rotWithShape="1">
          <a:blip r:embed="rId2"/>
          <a:stretch>
            <a:fillRect/>
          </a:stretch>
        </p:blipFill>
        <p:spPr>
          <a:xfrm>
            <a:off x="0" y="1451610"/>
            <a:ext cx="8544272" cy="3954779"/>
          </a:xfrm>
          <a:prstGeom prst="rect">
            <a:avLst/>
          </a:prstGeom>
        </p:spPr>
      </p:pic>
      <p:sp>
        <p:nvSpPr>
          <p:cNvPr id="4" name="텍스트 개체 틀 3"/>
          <p:cNvSpPr>
            <a:spLocks noGrp="1"/>
          </p:cNvSpPr>
          <p:nvPr>
            <p:ph type="body" sz="quarter" idx="10"/>
          </p:nvPr>
        </p:nvSpPr>
        <p:spPr/>
        <p:txBody>
          <a:bodyPr/>
          <a:lstStyle/>
          <a:p>
            <a:pPr lvl="0">
              <a:defRPr/>
            </a:pPr>
            <a:r>
              <a:rPr lang="en-US" altLang="ko-KR"/>
              <a:t>500error.jsp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페이지이용 중 페이지가 오류가 날시 나오는 에러 창입니다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en-US" altLang="ko-KR" sz="800" b="0">
                          <a:solidFill>
                            <a:schemeClr val="tx1"/>
                          </a:solidFill>
                          <a:latin typeface="+mn-ea"/>
                          <a:ea typeface="+mn-ea"/>
                          <a:sym typeface="맑은 고딕"/>
                        </a:rPr>
                        <a:t>Internal Server Error - </a:t>
                      </a:r>
                      <a:r>
                        <a:rPr lang="ko-KR" altLang="en-US" sz="800" b="0">
                          <a:solidFill>
                            <a:schemeClr val="tx1"/>
                          </a:solidFill>
                          <a:latin typeface="+mn-ea"/>
                          <a:ea typeface="+mn-ea"/>
                          <a:sym typeface="맑은 고딕"/>
                        </a:rPr>
                        <a:t>내부서버 오류</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(page19)</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64</a:t>
            </a:r>
            <a:endParaRPr lang="en-US" altLang="ko-KR" sz="900"/>
          </a:p>
        </p:txBody>
      </p:sp>
      <p:sp>
        <p:nvSpPr>
          <p:cNvPr id="21" name="타원 20"/>
          <p:cNvSpPr/>
          <p:nvPr/>
        </p:nvSpPr>
        <p:spPr>
          <a:xfrm>
            <a:off x="4151784"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889" y="777295"/>
            <a:ext cx="8472970" cy="3371785"/>
          </a:xfrm>
          <a:prstGeom prst="rect">
            <a:avLst/>
          </a:prstGeom>
        </p:spPr>
      </p:pic>
      <p:sp>
        <p:nvSpPr>
          <p:cNvPr id="4" name="텍스트 개체 틀 3"/>
          <p:cNvSpPr>
            <a:spLocks noGrp="1"/>
          </p:cNvSpPr>
          <p:nvPr>
            <p:ph type="body" sz="quarter" idx="10"/>
          </p:nvPr>
        </p:nvSpPr>
        <p:spPr/>
        <p:txBody>
          <a:bodyPr/>
          <a:lstStyle/>
          <a:p>
            <a:pPr lvl="0">
              <a:defRPr/>
            </a:pPr>
            <a:r>
              <a:rPr lang="en-US" altLang="ko-KR"/>
              <a:t>500error.jsp</a:t>
            </a:r>
            <a:endParaRPr lang="en-US" altLang="ko-K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gridCol w="2973705"/>
              </a:tblGrid>
              <a:tr h="258850">
                <a:tc gridSpan="2">
                  <a:txBody>
                    <a:bodyPr vert="horz" lIns="91440" tIns="45720" rIns="91440" bIns="45720" anchor="ctr" anchorCtr="0"/>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r h="786307">
                <a:tc gridSpan="2">
                  <a:txBody>
                    <a:bodyPr vert="horz" lIns="91440" tIns="45720" rIns="91440" bIns="45720" anchor="ctr" anchorCtr="0"/>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페이지이용 중 페이지가 오류가 날시 나오는 에러 창입니다</a:t>
                      </a:r>
                      <a:r>
                        <a:rPr lang="en-US" altLang="ko-KR" sz="800" b="0">
                          <a:solidFill>
                            <a:schemeClr val="tx1"/>
                          </a:solidFill>
                          <a:latin typeface="+mn-ea"/>
                          <a:ea typeface="+mn-ea"/>
                          <a:sym typeface="맑은 고딕"/>
                        </a:rPr>
                        <a:t>..</a:t>
                      </a: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en-US" altLang="ko-KR" sz="800" b="0">
                          <a:solidFill>
                            <a:schemeClr val="tx1"/>
                          </a:solidFill>
                          <a:latin typeface="+mn-ea"/>
                          <a:ea typeface="+mn-ea"/>
                          <a:sym typeface="맑은 고딕"/>
                        </a:rPr>
                        <a:t>Internal Server Error - </a:t>
                      </a:r>
                      <a:r>
                        <a:rPr lang="ko-KR" altLang="en-US" sz="800" b="0">
                          <a:solidFill>
                            <a:schemeClr val="tx1"/>
                          </a:solidFill>
                          <a:latin typeface="+mn-ea"/>
                          <a:ea typeface="+mn-ea"/>
                          <a:sym typeface="맑은 고딕"/>
                        </a:rPr>
                        <a:t>내부서버 오류</a:t>
                      </a:r>
                      <a:endParaRPr lang="en-US" altLang="ko-KR" sz="800" b="0">
                        <a:solidFill>
                          <a:schemeClr val="tx1"/>
                        </a:solidFill>
                        <a:latin typeface="+mn-ea"/>
                        <a:ea typeface="+mn-ea"/>
                        <a:sym typeface="맑은 고딕"/>
                      </a:endParaRPr>
                    </a:p>
                  </a:txBody>
                  <a:tcPr marL="91440" marR="9144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p>
                      <a:pPr latinLnBrk="1">
                        <a:defRPr/>
                      </a:pPr>
                      <a:endParaRPr lang="ko-KR" altLang="en-US"/>
                    </a:p>
                  </a:txBody>
                  <a:tcPr marL="91440" marR="91440"/>
                </a:tc>
              </a:tr>
              <a:tr h="241592">
                <a:tc>
                  <a:txBody>
                    <a:bodyPr vert="horz" lIns="91440" tIns="45720" rIns="91440" bIns="45720" anchor="ctr" anchorCtr="0"/>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marL="91440" marR="91440"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vert="horz" lIns="91440" tIns="45720" rIns="91440" bIns="45720" anchor="ctr" anchorCtr="0"/>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(page19)</a:t>
                      </a:r>
                      <a:endParaRPr lang="en-US" altLang="ko-KR" sz="850" b="0">
                        <a:latin typeface="+mn-ea"/>
                        <a:ea typeface="+mn-ea"/>
                        <a:cs typeface="+mn-cs"/>
                      </a:endParaRPr>
                    </a:p>
                  </a:txBody>
                  <a:tcPr marL="91440" marR="91440"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65</a:t>
            </a:r>
            <a:endParaRPr lang="en-US" altLang="ko-KR" sz="900"/>
          </a:p>
        </p:txBody>
      </p:sp>
      <p:sp>
        <p:nvSpPr>
          <p:cNvPr id="21" name="타원 20"/>
          <p:cNvSpPr/>
          <p:nvPr/>
        </p:nvSpPr>
        <p:spPr>
          <a:xfrm>
            <a:off x="4111358"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endParaRPr lang="en-US" altLang="ko-KR" sz="1500">
              <a:solidFill>
                <a:srgbClr val="bfbfbf"/>
              </a:solidFill>
              <a:latin typeface="HY나무L"/>
              <a:ea typeface="HY나무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아이디 </a:t>
            </a:r>
            <a:r>
              <a:rPr lang="en-US" altLang="ko-KR"/>
              <a:t>/ </a:t>
            </a:r>
            <a:r>
              <a:rPr lang="ko-KR" altLang="en-US"/>
              <a:t>비밀번호 찾기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07810">
                  <a:extLst>
                    <a:ext uri="{9D8B030D-6E8A-4147-A177-3AD203B41FA5}">
                      <a16:colId xmlns:a16="http://schemas.microsoft.com/office/drawing/2014/main" val="20001"/>
                    </a:ext>
                  </a:extLst>
                </a:gridCol>
                <a:gridCol w="4307810">
                  <a:extLst>
                    <a:ext uri="{9D8B030D-6E8A-4147-A177-3AD203B41FA5}">
                      <a16:colId xmlns:a16="http://schemas.microsoft.com/office/drawing/2014/main" val="2745491632"/>
                    </a:ext>
                  </a:extLst>
                </a:gridCol>
              </a:tblGrid>
              <a:tr h="342763">
                <a:tc rowSpan="2">
                  <a:txBody>
                    <a:bodyPr/>
                    <a:lstStyle/>
                    <a:p>
                      <a:pPr algn="ctr" latinLnBrk="1">
                        <a:defRPr/>
                      </a:pPr>
                      <a:r>
                        <a:rPr lang="en-US" altLang="ko-KR" sz="1000" b="1">
                          <a:solidFill>
                            <a:schemeClr val="tx1"/>
                          </a:solidFill>
                        </a:rPr>
                        <a:t>findIdPw</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아이디 찾기</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비밀번호 찾기</a:t>
                      </a:r>
                      <a:endParaRPr lang="en-US" altLang="ko-KR"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7</a:t>
            </a:fld>
            <a:endParaRPr lang="en-US" altLang="en-US" sz="900"/>
          </a:p>
        </p:txBody>
      </p:sp>
      <p:sp>
        <p:nvSpPr>
          <p:cNvPr id="60" name="순서도: 처리 59"/>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아이디 찾기</a:t>
            </a:r>
          </a:p>
        </p:txBody>
      </p:sp>
      <p:cxnSp>
        <p:nvCxnSpPr>
          <p:cNvPr id="62" name="직선 화살표 연결선 61"/>
          <p:cNvCxnSpPr>
            <a:endCxn id="60" idx="0"/>
          </p:cNvCxnSpPr>
          <p:nvPr/>
        </p:nvCxnSpPr>
        <p:spPr>
          <a:xfrm>
            <a:off x="4582025" y="30313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584943" y="35370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72" name="직선 화살표 연결선 71"/>
          <p:cNvCxnSpPr/>
          <p:nvPr/>
        </p:nvCxnSpPr>
        <p:spPr>
          <a:xfrm>
            <a:off x="4603457" y="40667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574012" y="4035281"/>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82" name="연결선: 꺾임 81"/>
          <p:cNvCxnSpPr>
            <a:cxnSpLocks/>
            <a:stCxn id="45" idx="1"/>
            <a:endCxn id="66" idx="2"/>
          </p:cNvCxnSpPr>
          <p:nvPr/>
        </p:nvCxnSpPr>
        <p:spPr>
          <a:xfrm rot="10800000" flipH="1">
            <a:off x="3847372" y="2863193"/>
            <a:ext cx="310576" cy="1035020"/>
          </a:xfrm>
          <a:prstGeom prst="bentConnector3">
            <a:avLst>
              <a:gd name="adj1" fmla="val -25761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286090" y="3890921"/>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754369" y="4092354"/>
            <a:ext cx="611352" cy="611352"/>
          </a:xfrm>
          <a:prstGeom prst="rect">
            <a:avLst/>
          </a:prstGeom>
        </p:spPr>
      </p:pic>
      <p:sp>
        <p:nvSpPr>
          <p:cNvPr id="120" name="직사각형 119"/>
          <p:cNvSpPr/>
          <p:nvPr/>
        </p:nvSpPr>
        <p:spPr>
          <a:xfrm>
            <a:off x="5630838" y="4572655"/>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p:cNvCxnSpPr/>
          <p:nvPr/>
        </p:nvCxnSpPr>
        <p:spPr>
          <a:xfrm>
            <a:off x="4611831" y="4607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422840" y="4348154"/>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417382" y="4473690"/>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12188" y="313489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4" name="순서도: 수행의 시작/종료 3"/>
          <p:cNvSpPr/>
          <p:nvPr/>
        </p:nvSpPr>
        <p:spPr>
          <a:xfrm>
            <a:off x="2804535" y="33968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067444" y="272890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NAME</a:t>
            </a:r>
          </a:p>
          <a:p>
            <a:pPr lvl="0">
              <a:defRPr/>
            </a:pPr>
            <a:r>
              <a:rPr lang="en-US" altLang="ko-KR" sz="900"/>
              <a:t>   - EMAIL</a:t>
            </a:r>
          </a:p>
        </p:txBody>
      </p:sp>
      <p:sp>
        <p:nvSpPr>
          <p:cNvPr id="46" name="순서도: 처리 45"/>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47" name="순서도: 수행의 시작/종료 46"/>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9" name="순서도: 처리 48"/>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임시 비밀번호 발급</a:t>
            </a:r>
          </a:p>
        </p:txBody>
      </p:sp>
      <p:cxnSp>
        <p:nvCxnSpPr>
          <p:cNvPr id="50" name="직선 화살표 연결선 49"/>
          <p:cNvCxnSpPr>
            <a:endCxn id="49" idx="0"/>
          </p:cNvCxnSpPr>
          <p:nvPr/>
        </p:nvCxnSpPr>
        <p:spPr>
          <a:xfrm>
            <a:off x="8726367" y="302521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8699469" y="35370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54" name="직선 화살표 연결선 53"/>
          <p:cNvCxnSpPr/>
          <p:nvPr/>
        </p:nvCxnSpPr>
        <p:spPr>
          <a:xfrm>
            <a:off x="8717983" y="4066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8338727" y="4029759"/>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58" name="연결선: 꺾임 57"/>
          <p:cNvCxnSpPr>
            <a:cxnSpLocks/>
            <a:stCxn id="70" idx="3"/>
            <a:endCxn id="52" idx="5"/>
          </p:cNvCxnSpPr>
          <p:nvPr/>
        </p:nvCxnSpPr>
        <p:spPr>
          <a:xfrm flipH="1" flipV="1">
            <a:off x="9104603" y="2863194"/>
            <a:ext cx="340019" cy="1036851"/>
          </a:xfrm>
          <a:prstGeom prst="bentConnector3">
            <a:avLst>
              <a:gd name="adj1" fmla="val -21584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9404665" y="389157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67" name="직선 화살표 연결선 66"/>
          <p:cNvCxnSpPr/>
          <p:nvPr/>
        </p:nvCxnSpPr>
        <p:spPr>
          <a:xfrm>
            <a:off x="8726357" y="46075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p:cNvSpPr/>
          <p:nvPr/>
        </p:nvSpPr>
        <p:spPr>
          <a:xfrm>
            <a:off x="9490133" y="308634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73" name="순서도: 수행의 시작/종료 72"/>
          <p:cNvSpPr/>
          <p:nvPr/>
        </p:nvSpPr>
        <p:spPr>
          <a:xfrm>
            <a:off x="9877631" y="336704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6" name="직사각형 75"/>
          <p:cNvSpPr/>
          <p:nvPr/>
        </p:nvSpPr>
        <p:spPr>
          <a:xfrm>
            <a:off x="6923754" y="273977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EMAIL</a:t>
            </a:r>
          </a:p>
        </p:txBody>
      </p:sp>
      <p:sp>
        <p:nvSpPr>
          <p:cNvPr id="77" name="순서도: 처리 76"/>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78" name="순서도: 수행의 시작/종료 77"/>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pic>
        <p:nvPicPr>
          <p:cNvPr id="86" name="그림 85" descr="모니터, 컴퓨터이(가) 표시된 사진  자동 생성된 설명"/>
          <p:cNvPicPr>
            <a:picLocks noChangeAspect="1"/>
          </p:cNvPicPr>
          <p:nvPr/>
        </p:nvPicPr>
        <p:blipFill rotWithShape="1">
          <a:blip r:embed="rId2"/>
          <a:stretch>
            <a:fillRect/>
          </a:stretch>
        </p:blipFill>
        <p:spPr>
          <a:xfrm>
            <a:off x="6806251" y="4092354"/>
            <a:ext cx="611352" cy="611352"/>
          </a:xfrm>
          <a:prstGeom prst="rect">
            <a:avLst/>
          </a:prstGeom>
        </p:spPr>
      </p:pic>
      <p:sp>
        <p:nvSpPr>
          <p:cNvPr id="87" name="직사각형 86"/>
          <p:cNvSpPr/>
          <p:nvPr/>
        </p:nvSpPr>
        <p:spPr>
          <a:xfrm>
            <a:off x="6700677" y="4580925"/>
            <a:ext cx="881248" cy="230832"/>
          </a:xfrm>
          <a:prstGeom prst="rect">
            <a:avLst/>
          </a:prstGeom>
        </p:spPr>
        <p:txBody>
          <a:bodyPr wrap="square">
            <a:spAutoFit/>
          </a:bodyPr>
          <a:lstStyle/>
          <a:p>
            <a:pPr lvl="0">
              <a:defRPr/>
            </a:pPr>
            <a:r>
              <a:rPr lang="en-US" altLang="ko-KR" sz="900" dirty="0"/>
              <a:t>TABLE_USER</a:t>
            </a:r>
          </a:p>
        </p:txBody>
      </p:sp>
      <p:cxnSp>
        <p:nvCxnSpPr>
          <p:cNvPr id="88" name="직선 화살표 연결선 87"/>
          <p:cNvCxnSpPr/>
          <p:nvPr/>
        </p:nvCxnSpPr>
        <p:spPr>
          <a:xfrm>
            <a:off x="7504004" y="4376580"/>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p:nvPr/>
        </p:nvCxnSpPr>
        <p:spPr>
          <a:xfrm flipH="1">
            <a:off x="7498546" y="4502116"/>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5" name="순서도: 판단 44">
            <a:extLst>
              <a:ext uri="{FF2B5EF4-FFF2-40B4-BE49-F238E27FC236}">
                <a16:creationId xmlns:a16="http://schemas.microsoft.com/office/drawing/2014/main" id="{283DB2F2-3074-49FC-B958-7412208DD10A}"/>
              </a:ext>
            </a:extLst>
          </p:cNvPr>
          <p:cNvSpPr/>
          <p:nvPr/>
        </p:nvSpPr>
        <p:spPr>
          <a:xfrm>
            <a:off x="3847372" y="375276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findId</a:t>
            </a:r>
            <a:r>
              <a:rPr lang="en-US" altLang="ko-KR" sz="800" dirty="0">
                <a:solidFill>
                  <a:schemeClr val="tx1"/>
                </a:solidFill>
              </a:rPr>
              <a:t>()</a:t>
            </a:r>
          </a:p>
        </p:txBody>
      </p:sp>
      <p:sp>
        <p:nvSpPr>
          <p:cNvPr id="53" name="순서도: 판단 52">
            <a:extLst>
              <a:ext uri="{FF2B5EF4-FFF2-40B4-BE49-F238E27FC236}">
                <a16:creationId xmlns:a16="http://schemas.microsoft.com/office/drawing/2014/main" id="{ACA93993-8E8F-46E2-A180-A04A5ECCB6FB}"/>
              </a:ext>
            </a:extLst>
          </p:cNvPr>
          <p:cNvSpPr/>
          <p:nvPr/>
        </p:nvSpPr>
        <p:spPr>
          <a:xfrm>
            <a:off x="3787004" y="4286103"/>
            <a:ext cx="1635965" cy="31173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UserFindIdOkAction.java</a:t>
            </a:r>
            <a:endParaRPr lang="ko-KR" altLang="en-US" sz="800" dirty="0">
              <a:solidFill>
                <a:schemeClr val="tx1"/>
              </a:solidFill>
            </a:endParaRPr>
          </a:p>
        </p:txBody>
      </p:sp>
      <p:sp>
        <p:nvSpPr>
          <p:cNvPr id="59" name="직사각형 58">
            <a:extLst>
              <a:ext uri="{FF2B5EF4-FFF2-40B4-BE49-F238E27FC236}">
                <a16:creationId xmlns:a16="http://schemas.microsoft.com/office/drawing/2014/main" id="{DEDD683D-92D1-47AC-B842-F4A4648DC6AE}"/>
              </a:ext>
            </a:extLst>
          </p:cNvPr>
          <p:cNvSpPr/>
          <p:nvPr/>
        </p:nvSpPr>
        <p:spPr>
          <a:xfrm>
            <a:off x="4586150" y="457265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64" name="직사각형 63">
            <a:extLst>
              <a:ext uri="{FF2B5EF4-FFF2-40B4-BE49-F238E27FC236}">
                <a16:creationId xmlns:a16="http://schemas.microsoft.com/office/drawing/2014/main" id="{9D668589-FC55-4D44-BBD7-BBEAD7995446}"/>
              </a:ext>
            </a:extLst>
          </p:cNvPr>
          <p:cNvSpPr/>
          <p:nvPr/>
        </p:nvSpPr>
        <p:spPr>
          <a:xfrm>
            <a:off x="3461035" y="4426345"/>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65" name="연결선: 꺾임 64">
            <a:extLst>
              <a:ext uri="{FF2B5EF4-FFF2-40B4-BE49-F238E27FC236}">
                <a16:creationId xmlns:a16="http://schemas.microsoft.com/office/drawing/2014/main" id="{CEF47223-D0EC-42F8-AC09-DF1B69088794}"/>
              </a:ext>
            </a:extLst>
          </p:cNvPr>
          <p:cNvCxnSpPr>
            <a:cxnSpLocks/>
            <a:stCxn id="53" idx="1"/>
            <a:endCxn id="68" idx="0"/>
          </p:cNvCxnSpPr>
          <p:nvPr/>
        </p:nvCxnSpPr>
        <p:spPr>
          <a:xfrm rot="10800000" flipV="1">
            <a:off x="3142730" y="4441972"/>
            <a:ext cx="644275" cy="45095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8" name="순서도: 문서 67">
            <a:extLst>
              <a:ext uri="{FF2B5EF4-FFF2-40B4-BE49-F238E27FC236}">
                <a16:creationId xmlns:a16="http://schemas.microsoft.com/office/drawing/2014/main" id="{09A9CC51-F0AE-41CF-BE68-1FC95DC23AAE}"/>
              </a:ext>
            </a:extLst>
          </p:cNvPr>
          <p:cNvSpPr/>
          <p:nvPr/>
        </p:nvSpPr>
        <p:spPr>
          <a:xfrm>
            <a:off x="2638673" y="4892930"/>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69" name="순서도: 문서 68">
            <a:extLst>
              <a:ext uri="{FF2B5EF4-FFF2-40B4-BE49-F238E27FC236}">
                <a16:creationId xmlns:a16="http://schemas.microsoft.com/office/drawing/2014/main" id="{EF0C5237-C845-4A0A-91C1-C0B36699D277}"/>
              </a:ext>
            </a:extLst>
          </p:cNvPr>
          <p:cNvSpPr/>
          <p:nvPr/>
        </p:nvSpPr>
        <p:spPr>
          <a:xfrm>
            <a:off x="9729415" y="484281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70" name="순서도: 판단 69">
            <a:extLst>
              <a:ext uri="{FF2B5EF4-FFF2-40B4-BE49-F238E27FC236}">
                <a16:creationId xmlns:a16="http://schemas.microsoft.com/office/drawing/2014/main" id="{16CF1F95-271D-4279-860E-05773D2BF7A5}"/>
              </a:ext>
            </a:extLst>
          </p:cNvPr>
          <p:cNvSpPr/>
          <p:nvPr/>
        </p:nvSpPr>
        <p:spPr>
          <a:xfrm>
            <a:off x="7932454" y="3754594"/>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findPw</a:t>
            </a:r>
            <a:r>
              <a:rPr lang="en-US" altLang="ko-KR" sz="800" dirty="0">
                <a:solidFill>
                  <a:schemeClr val="tx1"/>
                </a:solidFill>
              </a:rPr>
              <a:t>()</a:t>
            </a:r>
          </a:p>
        </p:txBody>
      </p:sp>
      <p:sp>
        <p:nvSpPr>
          <p:cNvPr id="80" name="순서도: 판단 79">
            <a:extLst>
              <a:ext uri="{FF2B5EF4-FFF2-40B4-BE49-F238E27FC236}">
                <a16:creationId xmlns:a16="http://schemas.microsoft.com/office/drawing/2014/main" id="{9661B5A5-073F-403E-AD15-2975E28FB6EC}"/>
              </a:ext>
            </a:extLst>
          </p:cNvPr>
          <p:cNvSpPr/>
          <p:nvPr/>
        </p:nvSpPr>
        <p:spPr>
          <a:xfrm>
            <a:off x="7862545" y="4270448"/>
            <a:ext cx="1710874" cy="33806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UserFindPwOkAction.java</a:t>
            </a:r>
            <a:endParaRPr lang="ko-KR" altLang="en-US" sz="800" dirty="0">
              <a:solidFill>
                <a:schemeClr val="tx1"/>
              </a:solidFill>
            </a:endParaRPr>
          </a:p>
        </p:txBody>
      </p:sp>
      <p:sp>
        <p:nvSpPr>
          <p:cNvPr id="81" name="직사각형 80">
            <a:extLst>
              <a:ext uri="{FF2B5EF4-FFF2-40B4-BE49-F238E27FC236}">
                <a16:creationId xmlns:a16="http://schemas.microsoft.com/office/drawing/2014/main" id="{AA6A8861-FD89-4430-BA20-2890C07B5C52}"/>
              </a:ext>
            </a:extLst>
          </p:cNvPr>
          <p:cNvSpPr/>
          <p:nvPr/>
        </p:nvSpPr>
        <p:spPr>
          <a:xfrm>
            <a:off x="8370561" y="4596780"/>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83" name="연결선: 꺾임 82">
            <a:extLst>
              <a:ext uri="{FF2B5EF4-FFF2-40B4-BE49-F238E27FC236}">
                <a16:creationId xmlns:a16="http://schemas.microsoft.com/office/drawing/2014/main" id="{D3A3E7B7-E469-43FA-912A-459CB79F442B}"/>
              </a:ext>
            </a:extLst>
          </p:cNvPr>
          <p:cNvCxnSpPr>
            <a:cxnSpLocks/>
            <a:stCxn id="80" idx="3"/>
            <a:endCxn id="69" idx="0"/>
          </p:cNvCxnSpPr>
          <p:nvPr/>
        </p:nvCxnSpPr>
        <p:spPr>
          <a:xfrm>
            <a:off x="9573419" y="4439482"/>
            <a:ext cx="660052" cy="40333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552E5F53-D65D-4176-9030-069368D32C74}"/>
              </a:ext>
            </a:extLst>
          </p:cNvPr>
          <p:cNvSpPr/>
          <p:nvPr/>
        </p:nvSpPr>
        <p:spPr>
          <a:xfrm>
            <a:off x="9527018" y="4408515"/>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79313" y="1731966"/>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36048">
                  <a:extLst>
                    <a:ext uri="{9D8B030D-6E8A-4147-A177-3AD203B41FA5}">
                      <a16:colId xmlns:a16="http://schemas.microsoft.com/office/drawing/2014/main" val="20001"/>
                    </a:ext>
                  </a:extLst>
                </a:gridCol>
                <a:gridCol w="2429715">
                  <a:extLst>
                    <a:ext uri="{9D8B030D-6E8A-4147-A177-3AD203B41FA5}">
                      <a16:colId xmlns:a16="http://schemas.microsoft.com/office/drawing/2014/main" val="20002"/>
                    </a:ext>
                  </a:extLst>
                </a:gridCol>
                <a:gridCol w="2449857">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dirty="0" err="1">
                          <a:solidFill>
                            <a:schemeClr val="tx1"/>
                          </a:solidFill>
                        </a:rPr>
                        <a: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마이페이지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포인트 충전소</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충전</a:t>
                      </a:r>
                      <a:r>
                        <a:rPr lang="en-US" altLang="ko-KR" sz="1000" b="1" dirty="0">
                          <a:solidFill>
                            <a:schemeClr val="tx1"/>
                          </a:solidFill>
                        </a:rPr>
                        <a:t>/</a:t>
                      </a:r>
                      <a:r>
                        <a:rPr lang="ko-KR" altLang="en-US" sz="1000" b="1" dirty="0">
                          <a:solidFill>
                            <a:schemeClr val="tx1"/>
                          </a:solidFill>
                        </a:rPr>
                        <a:t>사용 내역</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8</a:t>
            </a:fld>
            <a:endParaRPr lang="en-US" altLang="en-US" sz="900"/>
          </a:p>
        </p:txBody>
      </p:sp>
      <p:sp>
        <p:nvSpPr>
          <p:cNvPr id="62" name="순서도: 처리 61"/>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마이페이지</a:t>
            </a:r>
          </a:p>
        </p:txBody>
      </p:sp>
      <p:sp>
        <p:nvSpPr>
          <p:cNvPr id="67" name="순서도: 문서 66"/>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myPage_list.jsp</a:t>
            </a:r>
            <a:endParaRPr lang="ko-KR" altLang="en-US" sz="900">
              <a:solidFill>
                <a:schemeClr val="tx1"/>
              </a:solidFill>
            </a:endParaRPr>
          </a:p>
        </p:txBody>
      </p:sp>
      <p:cxnSp>
        <p:nvCxnSpPr>
          <p:cNvPr id="71" name="직선 화살표 연결선 70"/>
          <p:cNvCxnSpPr/>
          <p:nvPr/>
        </p:nvCxnSpPr>
        <p:spPr>
          <a:xfrm>
            <a:off x="4205357" y="30992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5" name="순서도: 처리 74"/>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충전소</a:t>
            </a:r>
          </a:p>
        </p:txBody>
      </p:sp>
      <p:sp>
        <p:nvSpPr>
          <p:cNvPr id="83" name="순서도: 처리 82"/>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충전</a:t>
            </a:r>
            <a:r>
              <a:rPr lang="en-US" altLang="ko-KR" sz="900">
                <a:solidFill>
                  <a:schemeClr val="tx1"/>
                </a:solidFill>
              </a:rPr>
              <a:t>/</a:t>
            </a:r>
            <a:r>
              <a:rPr lang="ko-KR" altLang="en-US" sz="900">
                <a:solidFill>
                  <a:schemeClr val="tx1"/>
                </a:solidFill>
              </a:rPr>
              <a:t>사용 내역</a:t>
            </a:r>
          </a:p>
        </p:txBody>
      </p:sp>
      <p:sp>
        <p:nvSpPr>
          <p:cNvPr id="84" name="순서도: 처리 83"/>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글</a:t>
            </a:r>
          </a:p>
        </p:txBody>
      </p:sp>
      <p:sp>
        <p:nvSpPr>
          <p:cNvPr id="87" name="순서도: 처리 86"/>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댓글</a:t>
            </a:r>
          </a:p>
        </p:txBody>
      </p:sp>
      <p:sp>
        <p:nvSpPr>
          <p:cNvPr id="88" name="순서도: 처리 87"/>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회원정보 수정</a:t>
            </a:r>
          </a:p>
        </p:txBody>
      </p:sp>
      <p:sp>
        <p:nvSpPr>
          <p:cNvPr id="89" name="순서도: 처리 88"/>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cxnSp>
        <p:nvCxnSpPr>
          <p:cNvPr id="107" name="연결선: 꺾임 106"/>
          <p:cNvCxnSpPr>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p:cNvCxnSpPr>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p:cNvCxnSpPr>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p:cNvCxnSpPr>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p:cNvSpPr/>
          <p:nvPr/>
        </p:nvSpPr>
        <p:spPr>
          <a:xfrm>
            <a:off x="6819903" y="210733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endParaRPr lang="ko-KR" altLang="en-US" sz="900">
              <a:solidFill>
                <a:schemeClr val="tx1"/>
              </a:solidFill>
            </a:endParaRPr>
          </a:p>
        </p:txBody>
      </p:sp>
      <p:sp>
        <p:nvSpPr>
          <p:cNvPr id="119" name="순서도: 처리 118"/>
          <p:cNvSpPr/>
          <p:nvPr/>
        </p:nvSpPr>
        <p:spPr>
          <a:xfrm>
            <a:off x="6845390" y="2713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a:t>
            </a:r>
          </a:p>
        </p:txBody>
      </p:sp>
      <p:cxnSp>
        <p:nvCxnSpPr>
          <p:cNvPr id="120" name="직선 화살표 연결선 119"/>
          <p:cNvCxnSpPr/>
          <p:nvPr/>
        </p:nvCxnSpPr>
        <p:spPr>
          <a:xfrm>
            <a:off x="7367666" y="2417597"/>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cxnSpLocks/>
            <a:stCxn id="63" idx="1"/>
            <a:endCxn id="119" idx="1"/>
          </p:cNvCxnSpPr>
          <p:nvPr/>
        </p:nvCxnSpPr>
        <p:spPr>
          <a:xfrm rot="10800000" flipH="1">
            <a:off x="6409230" y="2872209"/>
            <a:ext cx="436160" cy="846722"/>
          </a:xfrm>
          <a:prstGeom prst="bentConnector3">
            <a:avLst>
              <a:gd name="adj1" fmla="val -262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6184937" y="3712186"/>
            <a:ext cx="448584" cy="236696"/>
          </a:xfrm>
          <a:prstGeom prst="rect">
            <a:avLst/>
          </a:prstGeom>
        </p:spPr>
        <p:txBody>
          <a:bodyPr wrap="square">
            <a:spAutoFit/>
          </a:bodyPr>
          <a:lstStyle/>
          <a:p>
            <a:pPr lvl="0">
              <a:defRPr/>
            </a:pPr>
            <a:r>
              <a:rPr lang="en-US" altLang="ko-KR" sz="900" dirty="0"/>
              <a:t>NO</a:t>
            </a:r>
          </a:p>
        </p:txBody>
      </p:sp>
      <p:sp>
        <p:nvSpPr>
          <p:cNvPr id="128" name="직사각형 127"/>
          <p:cNvSpPr/>
          <p:nvPr/>
        </p:nvSpPr>
        <p:spPr>
          <a:xfrm>
            <a:off x="9089207" y="3558327"/>
            <a:ext cx="448584" cy="236696"/>
          </a:xfrm>
          <a:prstGeom prst="rect">
            <a:avLst/>
          </a:prstGeom>
        </p:spPr>
        <p:txBody>
          <a:bodyPr wrap="square">
            <a:spAutoFit/>
          </a:bodyPr>
          <a:lstStyle/>
          <a:p>
            <a:pPr lvl="0">
              <a:defRPr/>
            </a:pPr>
            <a:r>
              <a:rPr lang="en-US" altLang="ko-KR" sz="900" dirty="0"/>
              <a:t>YES</a:t>
            </a:r>
          </a:p>
        </p:txBody>
      </p:sp>
      <p:cxnSp>
        <p:nvCxnSpPr>
          <p:cNvPr id="130" name="직선 화살표 연결선 129"/>
          <p:cNvCxnSpPr/>
          <p:nvPr/>
        </p:nvCxnSpPr>
        <p:spPr>
          <a:xfrm flipH="1">
            <a:off x="6425021" y="4353566"/>
            <a:ext cx="202289"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p:cNvSpPr/>
          <p:nvPr/>
        </p:nvSpPr>
        <p:spPr>
          <a:xfrm>
            <a:off x="6152623" y="3100945"/>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결제에 실패 하였습니다</a:t>
            </a:r>
            <a:r>
              <a:rPr lang="en-US" altLang="ko-KR" sz="600">
                <a:solidFill>
                  <a:schemeClr val="tx1"/>
                </a:solidFill>
              </a:rPr>
              <a:t>.</a:t>
            </a:r>
          </a:p>
          <a:p>
            <a:pPr algn="ctr">
              <a:defRPr/>
            </a:pPr>
            <a:r>
              <a:rPr lang="ko-KR" altLang="en-US" sz="600">
                <a:solidFill>
                  <a:schemeClr val="tx1"/>
                </a:solidFill>
              </a:rPr>
              <a:t>에러 내용 </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37" name="순서도: 수행의 시작/종료 136"/>
          <p:cNvSpPr/>
          <p:nvPr/>
        </p:nvSpPr>
        <p:spPr>
          <a:xfrm>
            <a:off x="6423602" y="330457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1" name="순서도: 처리 140"/>
          <p:cNvSpPr/>
          <p:nvPr/>
        </p:nvSpPr>
        <p:spPr>
          <a:xfrm>
            <a:off x="7407584" y="4894326"/>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감사합니다</a:t>
            </a:r>
            <a:r>
              <a:rPr lang="en-US" altLang="ko-KR" sz="600">
                <a:solidFill>
                  <a:schemeClr val="tx1"/>
                </a:solidFill>
              </a:rPr>
              <a:t>. </a:t>
            </a:r>
          </a:p>
          <a:p>
            <a:pPr algn="ctr">
              <a:defRPr/>
            </a:pPr>
            <a:r>
              <a:rPr lang="ko-KR" altLang="en-US" sz="600">
                <a:solidFill>
                  <a:schemeClr val="tx1"/>
                </a:solidFill>
              </a:rPr>
              <a:t>결제가 완료되었습니다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42" name="순서도: 수행의 시작/종료 141"/>
          <p:cNvSpPr/>
          <p:nvPr/>
        </p:nvSpPr>
        <p:spPr>
          <a:xfrm>
            <a:off x="7706507" y="5108853"/>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3" name="직사각형 142"/>
          <p:cNvSpPr/>
          <p:nvPr/>
        </p:nvSpPr>
        <p:spPr>
          <a:xfrm>
            <a:off x="6077443" y="4493889"/>
            <a:ext cx="1082929" cy="200055"/>
          </a:xfrm>
          <a:prstGeom prst="rect">
            <a:avLst/>
          </a:prstGeom>
        </p:spPr>
        <p:txBody>
          <a:bodyPr wrap="square">
            <a:spAutoFit/>
          </a:bodyPr>
          <a:lstStyle/>
          <a:p>
            <a:pPr lvl="0">
              <a:defRPr/>
            </a:pPr>
            <a:r>
              <a:rPr lang="en-US" altLang="ko-KR" sz="700"/>
              <a:t>TABLE_BOARD_POINT</a:t>
            </a:r>
          </a:p>
        </p:txBody>
      </p:sp>
      <p:sp>
        <p:nvSpPr>
          <p:cNvPr id="146" name="순서도: 문서 145"/>
          <p:cNvSpPr/>
          <p:nvPr/>
        </p:nvSpPr>
        <p:spPr>
          <a:xfrm>
            <a:off x="9009685" y="2568778"/>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pointReceipt.jsp</a:t>
            </a:r>
            <a:endParaRPr lang="ko-KR" altLang="en-US" sz="900">
              <a:solidFill>
                <a:schemeClr val="tx1"/>
              </a:solidFill>
            </a:endParaRPr>
          </a:p>
        </p:txBody>
      </p:sp>
      <p:cxnSp>
        <p:nvCxnSpPr>
          <p:cNvPr id="148" name="연결선: 꺾임 147"/>
          <p:cNvCxnSpPr>
            <a:stCxn id="141" idx="2"/>
            <a:endCxn id="146" idx="1"/>
          </p:cNvCxnSpPr>
          <p:nvPr/>
        </p:nvCxnSpPr>
        <p:spPr>
          <a:xfrm rot="5400000" flipH="1" flipV="1">
            <a:off x="7227014" y="3449646"/>
            <a:ext cx="2504705" cy="1060636"/>
          </a:xfrm>
          <a:prstGeom prst="bentConnector4">
            <a:avLst>
              <a:gd name="adj1" fmla="val -9127"/>
              <a:gd name="adj2" fmla="val 6361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4" name="그림 153" descr="모니터, 컴퓨터이(가) 표시된 사진  자동 생성된 설명"/>
          <p:cNvPicPr>
            <a:picLocks noChangeAspect="1"/>
          </p:cNvPicPr>
          <p:nvPr/>
        </p:nvPicPr>
        <p:blipFill rotWithShape="1">
          <a:blip r:embed="rId3"/>
          <a:stretch>
            <a:fillRect/>
          </a:stretch>
        </p:blipFill>
        <p:spPr>
          <a:xfrm>
            <a:off x="10546977" y="3848477"/>
            <a:ext cx="436957" cy="436957"/>
          </a:xfrm>
          <a:prstGeom prst="rect">
            <a:avLst/>
          </a:prstGeom>
        </p:spPr>
      </p:pic>
      <p:pic>
        <p:nvPicPr>
          <p:cNvPr id="181" name="그림 180"/>
          <p:cNvPicPr>
            <a:picLocks noChangeAspect="1"/>
          </p:cNvPicPr>
          <p:nvPr/>
        </p:nvPicPr>
        <p:blipFill rotWithShape="1">
          <a:blip r:embed="rId4"/>
          <a:srcRect l="13420" t="13190" r="9390" b="26140"/>
          <a:stretch>
            <a:fillRect/>
          </a:stretch>
        </p:blipFill>
        <p:spPr>
          <a:xfrm>
            <a:off x="6169107" y="4275713"/>
            <a:ext cx="297073" cy="233485"/>
          </a:xfrm>
          <a:prstGeom prst="rect">
            <a:avLst/>
          </a:prstGeom>
        </p:spPr>
      </p:pic>
      <p:cxnSp>
        <p:nvCxnSpPr>
          <p:cNvPr id="196" name="직선 화살표 연결선 195"/>
          <p:cNvCxnSpPr/>
          <p:nvPr/>
        </p:nvCxnSpPr>
        <p:spPr>
          <a:xfrm>
            <a:off x="7378811" y="3049288"/>
            <a:ext cx="0" cy="48230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a:off x="7388295" y="3874065"/>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p:nvPr/>
        </p:nvCxnSpPr>
        <p:spPr>
          <a:xfrm>
            <a:off x="9448371" y="286923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p:cNvSpPr/>
          <p:nvPr/>
        </p:nvSpPr>
        <p:spPr>
          <a:xfrm>
            <a:off x="9993149" y="4164640"/>
            <a:ext cx="1067452" cy="200055"/>
          </a:xfrm>
          <a:prstGeom prst="rect">
            <a:avLst/>
          </a:prstGeom>
        </p:spPr>
        <p:txBody>
          <a:bodyPr wrap="square">
            <a:spAutoFit/>
          </a:bodyPr>
          <a:lstStyle/>
          <a:p>
            <a:pPr lvl="0">
              <a:defRPr/>
            </a:pPr>
            <a:r>
              <a:rPr lang="en-US" altLang="ko-KR" sz="700" dirty="0"/>
              <a:t>TABLE_BOARD_POINT</a:t>
            </a:r>
          </a:p>
        </p:txBody>
      </p:sp>
      <p:cxnSp>
        <p:nvCxnSpPr>
          <p:cNvPr id="214" name="직선 화살표 연결선 213"/>
          <p:cNvCxnSpPr>
            <a:cxnSpLocks/>
          </p:cNvCxnSpPr>
          <p:nvPr/>
        </p:nvCxnSpPr>
        <p:spPr>
          <a:xfrm>
            <a:off x="9444899" y="4245814"/>
            <a:ext cx="0" cy="467487"/>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p:cNvSpPr/>
          <p:nvPr/>
        </p:nvSpPr>
        <p:spPr>
          <a:xfrm>
            <a:off x="9031977" y="4747614"/>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sp>
        <p:nvSpPr>
          <p:cNvPr id="60" name="순서도: 연결자 31">
            <a:extLst>
              <a:ext uri="{FF2B5EF4-FFF2-40B4-BE49-F238E27FC236}">
                <a16:creationId xmlns:a16="http://schemas.microsoft.com/office/drawing/2014/main" id="{0C678EAB-D4D4-4D64-B2C7-792A2B728575}"/>
              </a:ext>
            </a:extLst>
          </p:cNvPr>
          <p:cNvSpPr/>
          <p:nvPr/>
        </p:nvSpPr>
        <p:spPr>
          <a:xfrm flipV="1">
            <a:off x="7836734" y="5323352"/>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61" name="직사각형 60">
            <a:extLst>
              <a:ext uri="{FF2B5EF4-FFF2-40B4-BE49-F238E27FC236}">
                <a16:creationId xmlns:a16="http://schemas.microsoft.com/office/drawing/2014/main" id="{12DD0D49-D3D3-4661-B166-B8EEE009C604}"/>
              </a:ext>
            </a:extLst>
          </p:cNvPr>
          <p:cNvSpPr/>
          <p:nvPr/>
        </p:nvSpPr>
        <p:spPr>
          <a:xfrm>
            <a:off x="7675229" y="5499882"/>
            <a:ext cx="567784" cy="215444"/>
          </a:xfrm>
          <a:prstGeom prst="rect">
            <a:avLst/>
          </a:prstGeom>
        </p:spPr>
        <p:txBody>
          <a:bodyPr wrap="none">
            <a:spAutoFit/>
          </a:bodyPr>
          <a:lstStyle/>
          <a:p>
            <a:pPr lvl="0">
              <a:defRPr/>
            </a:pPr>
            <a:r>
              <a:rPr lang="en-US" altLang="ko-KR" sz="800" dirty="0"/>
              <a:t>Connect</a:t>
            </a:r>
            <a:endParaRPr lang="ko-KR" altLang="en-US" sz="800" dirty="0"/>
          </a:p>
        </p:txBody>
      </p:sp>
      <p:sp>
        <p:nvSpPr>
          <p:cNvPr id="63" name="순서도: 판단 62">
            <a:extLst>
              <a:ext uri="{FF2B5EF4-FFF2-40B4-BE49-F238E27FC236}">
                <a16:creationId xmlns:a16="http://schemas.microsoft.com/office/drawing/2014/main" id="{16613BF3-4DC9-454A-825D-13FD9274AD13}"/>
              </a:ext>
            </a:extLst>
          </p:cNvPr>
          <p:cNvSpPr/>
          <p:nvPr/>
        </p:nvSpPr>
        <p:spPr>
          <a:xfrm>
            <a:off x="6409230" y="3529971"/>
            <a:ext cx="19699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IMP.request_pay</a:t>
            </a:r>
            <a:r>
              <a:rPr lang="en-US" altLang="ko-KR" sz="800" dirty="0">
                <a:solidFill>
                  <a:schemeClr val="tx1"/>
                </a:solidFill>
              </a:rPr>
              <a:t>()</a:t>
            </a:r>
            <a:endParaRPr lang="ko-KR" altLang="en-US" sz="800" dirty="0">
              <a:solidFill>
                <a:schemeClr val="tx1"/>
              </a:solidFill>
            </a:endParaRPr>
          </a:p>
        </p:txBody>
      </p:sp>
      <p:sp>
        <p:nvSpPr>
          <p:cNvPr id="66" name="순서도: 판단 65">
            <a:extLst>
              <a:ext uri="{FF2B5EF4-FFF2-40B4-BE49-F238E27FC236}">
                <a16:creationId xmlns:a16="http://schemas.microsoft.com/office/drawing/2014/main" id="{6745D706-F6BB-4BA1-B43B-482BDB083F6F}"/>
              </a:ext>
            </a:extLst>
          </p:cNvPr>
          <p:cNvSpPr/>
          <p:nvPr/>
        </p:nvSpPr>
        <p:spPr>
          <a:xfrm>
            <a:off x="6605954" y="4155886"/>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PointChargeAction.java</a:t>
            </a:r>
            <a:endParaRPr lang="ko-KR" altLang="en-US" sz="800" dirty="0">
              <a:solidFill>
                <a:schemeClr val="tx1"/>
              </a:solidFill>
            </a:endParaRPr>
          </a:p>
        </p:txBody>
      </p:sp>
      <p:cxnSp>
        <p:nvCxnSpPr>
          <p:cNvPr id="68" name="연결선: 꺾임 67">
            <a:extLst>
              <a:ext uri="{FF2B5EF4-FFF2-40B4-BE49-F238E27FC236}">
                <a16:creationId xmlns:a16="http://schemas.microsoft.com/office/drawing/2014/main" id="{3EF61B5F-3A2B-48BF-9133-83F05EA96541}"/>
              </a:ext>
            </a:extLst>
          </p:cNvPr>
          <p:cNvCxnSpPr>
            <a:cxnSpLocks/>
            <a:stCxn id="66" idx="2"/>
            <a:endCxn id="73" idx="0"/>
          </p:cNvCxnSpPr>
          <p:nvPr/>
        </p:nvCxnSpPr>
        <p:spPr>
          <a:xfrm rot="5400000">
            <a:off x="6928240" y="4425232"/>
            <a:ext cx="364597" cy="58174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DF68AAA1-97A8-4628-8665-BD3454443AE7}"/>
              </a:ext>
            </a:extLst>
          </p:cNvPr>
          <p:cNvCxnSpPr>
            <a:cxnSpLocks/>
            <a:stCxn id="66" idx="2"/>
            <a:endCxn id="141" idx="0"/>
          </p:cNvCxnSpPr>
          <p:nvPr/>
        </p:nvCxnSpPr>
        <p:spPr>
          <a:xfrm rot="16200000" flipH="1">
            <a:off x="7494969" y="4440246"/>
            <a:ext cx="360520" cy="547639"/>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3" name="순서도: 문서 72">
            <a:extLst>
              <a:ext uri="{FF2B5EF4-FFF2-40B4-BE49-F238E27FC236}">
                <a16:creationId xmlns:a16="http://schemas.microsoft.com/office/drawing/2014/main" id="{988328D5-6DBF-4B2D-93F6-A11905E00606}"/>
              </a:ext>
            </a:extLst>
          </p:cNvPr>
          <p:cNvSpPr/>
          <p:nvPr/>
        </p:nvSpPr>
        <p:spPr>
          <a:xfrm>
            <a:off x="6315610" y="489840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78" name="직사각형 77">
            <a:extLst>
              <a:ext uri="{FF2B5EF4-FFF2-40B4-BE49-F238E27FC236}">
                <a16:creationId xmlns:a16="http://schemas.microsoft.com/office/drawing/2014/main" id="{D3820086-4583-4436-B0CB-E472C180FAAD}"/>
              </a:ext>
            </a:extLst>
          </p:cNvPr>
          <p:cNvSpPr/>
          <p:nvPr/>
        </p:nvSpPr>
        <p:spPr>
          <a:xfrm>
            <a:off x="7913417" y="4628196"/>
            <a:ext cx="448584" cy="236696"/>
          </a:xfrm>
          <a:prstGeom prst="rect">
            <a:avLst/>
          </a:prstGeom>
        </p:spPr>
        <p:txBody>
          <a:bodyPr wrap="square">
            <a:spAutoFit/>
          </a:bodyPr>
          <a:lstStyle/>
          <a:p>
            <a:pPr lvl="0">
              <a:defRPr/>
            </a:pPr>
            <a:r>
              <a:rPr lang="en-US" altLang="ko-KR" sz="900" dirty="0"/>
              <a:t>YES</a:t>
            </a:r>
          </a:p>
        </p:txBody>
      </p:sp>
      <p:sp>
        <p:nvSpPr>
          <p:cNvPr id="79" name="직사각형 78">
            <a:extLst>
              <a:ext uri="{FF2B5EF4-FFF2-40B4-BE49-F238E27FC236}">
                <a16:creationId xmlns:a16="http://schemas.microsoft.com/office/drawing/2014/main" id="{74F1A279-C508-4165-B72A-A573EB82BC7C}"/>
              </a:ext>
            </a:extLst>
          </p:cNvPr>
          <p:cNvSpPr/>
          <p:nvPr/>
        </p:nvSpPr>
        <p:spPr>
          <a:xfrm>
            <a:off x="6470047" y="4626321"/>
            <a:ext cx="448584" cy="236696"/>
          </a:xfrm>
          <a:prstGeom prst="rect">
            <a:avLst/>
          </a:prstGeom>
        </p:spPr>
        <p:txBody>
          <a:bodyPr wrap="square">
            <a:spAutoFit/>
          </a:bodyPr>
          <a:lstStyle/>
          <a:p>
            <a:pPr lvl="0">
              <a:defRPr/>
            </a:pPr>
            <a:r>
              <a:rPr lang="en-US" altLang="ko-KR" sz="900" dirty="0"/>
              <a:t>NO</a:t>
            </a:r>
          </a:p>
        </p:txBody>
      </p:sp>
      <p:cxnSp>
        <p:nvCxnSpPr>
          <p:cNvPr id="80" name="직선 화살표 연결선 79">
            <a:extLst>
              <a:ext uri="{FF2B5EF4-FFF2-40B4-BE49-F238E27FC236}">
                <a16:creationId xmlns:a16="http://schemas.microsoft.com/office/drawing/2014/main" id="{E16814C1-0AE7-4CC5-B527-547A84C98834}"/>
              </a:ext>
            </a:extLst>
          </p:cNvPr>
          <p:cNvCxnSpPr>
            <a:cxnSpLocks/>
          </p:cNvCxnSpPr>
          <p:nvPr/>
        </p:nvCxnSpPr>
        <p:spPr>
          <a:xfrm>
            <a:off x="10258945" y="3997833"/>
            <a:ext cx="288032"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34776B6-42EE-4EA5-A200-3075DE2C6B85}"/>
              </a:ext>
            </a:extLst>
          </p:cNvPr>
          <p:cNvCxnSpPr>
            <a:cxnSpLocks/>
          </p:cNvCxnSpPr>
          <p:nvPr/>
        </p:nvCxnSpPr>
        <p:spPr>
          <a:xfrm flipH="1">
            <a:off x="10253487" y="4127994"/>
            <a:ext cx="293490"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순서도: 판단 84">
            <a:extLst>
              <a:ext uri="{FF2B5EF4-FFF2-40B4-BE49-F238E27FC236}">
                <a16:creationId xmlns:a16="http://schemas.microsoft.com/office/drawing/2014/main" id="{2CC856E6-6570-4EBD-9274-72E6B2A62CE4}"/>
              </a:ext>
            </a:extLst>
          </p:cNvPr>
          <p:cNvSpPr/>
          <p:nvPr/>
        </p:nvSpPr>
        <p:spPr>
          <a:xfrm>
            <a:off x="8654495" y="3855089"/>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PointReceiptAction.java</a:t>
            </a:r>
            <a:endParaRPr lang="ko-KR" altLang="en-US" sz="800" dirty="0">
              <a:solidFill>
                <a:schemeClr val="tx1"/>
              </a:solidFill>
            </a:endParaRPr>
          </a:p>
        </p:txBody>
      </p:sp>
      <p:sp>
        <p:nvSpPr>
          <p:cNvPr id="90" name="직사각형 89">
            <a:extLst>
              <a:ext uri="{FF2B5EF4-FFF2-40B4-BE49-F238E27FC236}">
                <a16:creationId xmlns:a16="http://schemas.microsoft.com/office/drawing/2014/main" id="{5B3FF2C3-A6AC-4268-AD0B-6EE3D0069CCA}"/>
              </a:ext>
            </a:extLst>
          </p:cNvPr>
          <p:cNvSpPr/>
          <p:nvPr/>
        </p:nvSpPr>
        <p:spPr>
          <a:xfrm>
            <a:off x="9450711" y="3489324"/>
            <a:ext cx="448584" cy="236696"/>
          </a:xfrm>
          <a:prstGeom prst="rect">
            <a:avLst/>
          </a:prstGeom>
        </p:spPr>
        <p:txBody>
          <a:bodyPr wrap="square">
            <a:spAutoFit/>
          </a:bodyPr>
          <a:lstStyle/>
          <a:p>
            <a:pPr lvl="0">
              <a:defRPr/>
            </a:pPr>
            <a:r>
              <a:rPr lang="en-US" altLang="ko-KR" sz="900" dirty="0"/>
              <a:t>NO</a:t>
            </a:r>
          </a:p>
        </p:txBody>
      </p:sp>
      <p:cxnSp>
        <p:nvCxnSpPr>
          <p:cNvPr id="91" name="연결선: 꺾임 90">
            <a:extLst>
              <a:ext uri="{FF2B5EF4-FFF2-40B4-BE49-F238E27FC236}">
                <a16:creationId xmlns:a16="http://schemas.microsoft.com/office/drawing/2014/main" id="{B87CE488-B189-4F74-854B-7A48D5DA409B}"/>
              </a:ext>
            </a:extLst>
          </p:cNvPr>
          <p:cNvCxnSpPr>
            <a:cxnSpLocks/>
            <a:stCxn id="85" idx="2"/>
            <a:endCxn id="92" idx="0"/>
          </p:cNvCxnSpPr>
          <p:nvPr/>
        </p:nvCxnSpPr>
        <p:spPr>
          <a:xfrm rot="16200000" flipH="1">
            <a:off x="9675463" y="4007497"/>
            <a:ext cx="511660" cy="96268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a:extLst>
              <a:ext uri="{FF2B5EF4-FFF2-40B4-BE49-F238E27FC236}">
                <a16:creationId xmlns:a16="http://schemas.microsoft.com/office/drawing/2014/main" id="{8C8A4EE7-DDCF-42A5-A162-F754CD2C74E8}"/>
              </a:ext>
            </a:extLst>
          </p:cNvPr>
          <p:cNvSpPr/>
          <p:nvPr/>
        </p:nvSpPr>
        <p:spPr>
          <a:xfrm>
            <a:off x="9908579" y="474466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02" name="순서도: 판단 101">
            <a:extLst>
              <a:ext uri="{FF2B5EF4-FFF2-40B4-BE49-F238E27FC236}">
                <a16:creationId xmlns:a16="http://schemas.microsoft.com/office/drawing/2014/main" id="{C8CDD357-976B-4413-9292-89BAF7ABF5E7}"/>
              </a:ext>
            </a:extLst>
          </p:cNvPr>
          <p:cNvSpPr/>
          <p:nvPr/>
        </p:nvSpPr>
        <p:spPr>
          <a:xfrm>
            <a:off x="8908698" y="3170889"/>
            <a:ext cx="106063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8" name="순서도: 처리 107">
            <a:extLst>
              <a:ext uri="{FF2B5EF4-FFF2-40B4-BE49-F238E27FC236}">
                <a16:creationId xmlns:a16="http://schemas.microsoft.com/office/drawing/2014/main" id="{7D00EB75-94FC-4D03-B3AC-DA3251693782}"/>
              </a:ext>
            </a:extLst>
          </p:cNvPr>
          <p:cNvSpPr/>
          <p:nvPr/>
        </p:nvSpPr>
        <p:spPr>
          <a:xfrm>
            <a:off x="9848457" y="353449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결제된 내역이 </a:t>
            </a:r>
            <a:endParaRPr lang="en-US" altLang="ko-KR" sz="600" dirty="0">
              <a:solidFill>
                <a:schemeClr val="tx1"/>
              </a:solidFill>
            </a:endParaRPr>
          </a:p>
          <a:p>
            <a:pPr algn="ctr">
              <a:defRPr/>
            </a:pPr>
            <a:r>
              <a:rPr lang="ko-KR" altLang="en-US" sz="600" dirty="0">
                <a:solidFill>
                  <a:schemeClr val="tx1"/>
                </a:solidFill>
              </a:rPr>
              <a:t>더 이상 없습니다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111" name="순서도: 수행의 시작/종료 110">
            <a:extLst>
              <a:ext uri="{FF2B5EF4-FFF2-40B4-BE49-F238E27FC236}">
                <a16:creationId xmlns:a16="http://schemas.microsoft.com/office/drawing/2014/main" id="{3FCAA4C5-CEFB-4AF7-9C44-E17685923585}"/>
              </a:ext>
            </a:extLst>
          </p:cNvPr>
          <p:cNvSpPr/>
          <p:nvPr/>
        </p:nvSpPr>
        <p:spPr>
          <a:xfrm>
            <a:off x="10162813" y="372987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확인</a:t>
            </a:r>
          </a:p>
        </p:txBody>
      </p:sp>
      <p:cxnSp>
        <p:nvCxnSpPr>
          <p:cNvPr id="114" name="직선 화살표 연결선 113">
            <a:extLst>
              <a:ext uri="{FF2B5EF4-FFF2-40B4-BE49-F238E27FC236}">
                <a16:creationId xmlns:a16="http://schemas.microsoft.com/office/drawing/2014/main" id="{C935F6D7-3583-4378-9260-3B3D685A51E7}"/>
              </a:ext>
            </a:extLst>
          </p:cNvPr>
          <p:cNvCxnSpPr/>
          <p:nvPr/>
        </p:nvCxnSpPr>
        <p:spPr>
          <a:xfrm>
            <a:off x="9431653" y="3549116"/>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a:extLst>
              <a:ext uri="{FF2B5EF4-FFF2-40B4-BE49-F238E27FC236}">
                <a16:creationId xmlns:a16="http://schemas.microsoft.com/office/drawing/2014/main" id="{8714182A-8FC0-4143-8FA4-839B87658748}"/>
              </a:ext>
            </a:extLst>
          </p:cNvPr>
          <p:cNvCxnSpPr>
            <a:cxnSpLocks/>
            <a:stCxn id="102" idx="2"/>
            <a:endCxn id="108" idx="1"/>
          </p:cNvCxnSpPr>
          <p:nvPr/>
        </p:nvCxnSpPr>
        <p:spPr>
          <a:xfrm rot="16200000" flipH="1">
            <a:off x="9566395" y="3421431"/>
            <a:ext cx="154685" cy="40944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E30BF62B-38E9-43B3-8C21-CE4EA1EAEE8C}"/>
              </a:ext>
            </a:extLst>
          </p:cNvPr>
          <p:cNvSpPr/>
          <p:nvPr/>
        </p:nvSpPr>
        <p:spPr>
          <a:xfrm>
            <a:off x="9111601" y="4373624"/>
            <a:ext cx="448584" cy="236696"/>
          </a:xfrm>
          <a:prstGeom prst="rect">
            <a:avLst/>
          </a:prstGeom>
        </p:spPr>
        <p:txBody>
          <a:bodyPr wrap="square">
            <a:spAutoFit/>
          </a:bodyPr>
          <a:lstStyle/>
          <a:p>
            <a:pPr lvl="0">
              <a:defRPr/>
            </a:pPr>
            <a:r>
              <a:rPr lang="en-US" altLang="ko-KR" sz="900" dirty="0"/>
              <a:t>YES</a:t>
            </a:r>
          </a:p>
        </p:txBody>
      </p:sp>
      <p:sp>
        <p:nvSpPr>
          <p:cNvPr id="122" name="직사각형 121">
            <a:extLst>
              <a:ext uri="{FF2B5EF4-FFF2-40B4-BE49-F238E27FC236}">
                <a16:creationId xmlns:a16="http://schemas.microsoft.com/office/drawing/2014/main" id="{820DCEA9-1A78-485B-B177-7897C86F6E15}"/>
              </a:ext>
            </a:extLst>
          </p:cNvPr>
          <p:cNvSpPr/>
          <p:nvPr/>
        </p:nvSpPr>
        <p:spPr>
          <a:xfrm>
            <a:off x="9762118" y="4285434"/>
            <a:ext cx="448584" cy="236696"/>
          </a:xfrm>
          <a:prstGeom prst="rect">
            <a:avLst/>
          </a:prstGeom>
        </p:spPr>
        <p:txBody>
          <a:bodyPr wrap="square">
            <a:spAutoFit/>
          </a:bodyPr>
          <a:lstStyle/>
          <a:p>
            <a:pPr lvl="0">
              <a:defRPr/>
            </a:pPr>
            <a:r>
              <a:rPr lang="en-US" altLang="ko-KR" sz="900" dirty="0"/>
              <a:t>NO</a:t>
            </a:r>
          </a:p>
        </p:txBody>
      </p:sp>
      <p:sp>
        <p:nvSpPr>
          <p:cNvPr id="64" name="순서도: 처리 63">
            <a:extLst>
              <a:ext uri="{FF2B5EF4-FFF2-40B4-BE49-F238E27FC236}">
                <a16:creationId xmlns:a16="http://schemas.microsoft.com/office/drawing/2014/main" id="{4F2011DF-EA7E-4EEC-B77B-14D28FF77459}"/>
              </a:ext>
            </a:extLst>
          </p:cNvPr>
          <p:cNvSpPr/>
          <p:nvPr/>
        </p:nvSpPr>
        <p:spPr>
          <a:xfrm>
            <a:off x="3694128" y="522931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로그아웃</a:t>
            </a:r>
          </a:p>
        </p:txBody>
      </p:sp>
      <p:cxnSp>
        <p:nvCxnSpPr>
          <p:cNvPr id="65" name="직선 화살표 연결선 64">
            <a:extLst>
              <a:ext uri="{FF2B5EF4-FFF2-40B4-BE49-F238E27FC236}">
                <a16:creationId xmlns:a16="http://schemas.microsoft.com/office/drawing/2014/main" id="{3CBDAF58-50FF-42D5-BA3B-1255AF2F6225}"/>
              </a:ext>
            </a:extLst>
          </p:cNvPr>
          <p:cNvCxnSpPr>
            <a:cxnSpLocks/>
          </p:cNvCxnSpPr>
          <p:nvPr/>
        </p:nvCxnSpPr>
        <p:spPr>
          <a:xfrm>
            <a:off x="4205357" y="4744669"/>
            <a:ext cx="0" cy="467487"/>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404108" y="1700808"/>
          <a:ext cx="11349177" cy="3960440"/>
        </p:xfrm>
        <a:graphic>
          <a:graphicData uri="http://schemas.openxmlformats.org/drawingml/2006/table">
            <a:tbl>
              <a:tblPr>
                <a:tableStyleId>{5C22544A-7EE6-4342-B048-85BDC9FD1C3A}</a:tableStyleId>
              </a:tblPr>
              <a:tblGrid>
                <a:gridCol w="795348">
                  <a:extLst>
                    <a:ext uri="{9D8B030D-6E8A-4147-A177-3AD203B41FA5}">
                      <a16:colId xmlns:a16="http://schemas.microsoft.com/office/drawing/2014/main" val="118143532"/>
                    </a:ext>
                  </a:extLst>
                </a:gridCol>
                <a:gridCol w="273630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2217185">
                  <a:extLst>
                    <a:ext uri="{9D8B030D-6E8A-4147-A177-3AD203B41FA5}">
                      <a16:colId xmlns:a16="http://schemas.microsoft.com/office/drawing/2014/main" val="20002"/>
                    </a:ext>
                  </a:extLst>
                </a:gridCol>
                <a:gridCol w="2720020">
                  <a:extLst>
                    <a:ext uri="{9D8B030D-6E8A-4147-A177-3AD203B41FA5}">
                      <a16:colId xmlns:a16="http://schemas.microsoft.com/office/drawing/2014/main" val="20003"/>
                    </a:ext>
                  </a:extLst>
                </a:gridCol>
              </a:tblGrid>
              <a:tr h="342763">
                <a:tc rowSpan="2">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pPr>
                      <a:r>
                        <a:rPr lang="ko-KR" altLang="en-US" sz="1000" b="1" dirty="0">
                          <a:solidFill>
                            <a:schemeClr val="tx1"/>
                          </a:solidFill>
                        </a:rPr>
                        <a:t>내가 쓴 글</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내가 쓴 댓글</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회원정보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이름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867728" y="3182616"/>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9</a:t>
            </a:fld>
            <a:endParaRPr lang="en-US" altLang="en-US" sz="900"/>
          </a:p>
        </p:txBody>
      </p:sp>
      <p:sp>
        <p:nvSpPr>
          <p:cNvPr id="59" name="순서도: 문서 58"/>
          <p:cNvSpPr/>
          <p:nvPr/>
        </p:nvSpPr>
        <p:spPr>
          <a:xfrm>
            <a:off x="2405305" y="278346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myWrite.jsp</a:t>
            </a:r>
            <a:endParaRPr lang="ko-KR" altLang="en-US" sz="900" dirty="0">
              <a:solidFill>
                <a:schemeClr val="tx1"/>
              </a:solidFill>
            </a:endParaRPr>
          </a:p>
        </p:txBody>
      </p:sp>
      <p:cxnSp>
        <p:nvCxnSpPr>
          <p:cNvPr id="62" name="직선 화살표 연결선 61"/>
          <p:cNvCxnSpPr/>
          <p:nvPr/>
        </p:nvCxnSpPr>
        <p:spPr>
          <a:xfrm>
            <a:off x="2930363" y="2576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930364"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p:nvPr/>
        </p:nvCxnSpPr>
        <p:spPr>
          <a:xfrm>
            <a:off x="2955040" y="3443634"/>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cxnSpLocks/>
            <a:stCxn id="78" idx="1"/>
            <a:endCxn id="73" idx="0"/>
          </p:cNvCxnSpPr>
          <p:nvPr/>
        </p:nvCxnSpPr>
        <p:spPr>
          <a:xfrm rot="10800000" flipV="1">
            <a:off x="2285018" y="3401780"/>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955040" y="3574293"/>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73" name="순서도: 처리 72"/>
          <p:cNvSpPr/>
          <p:nvPr/>
        </p:nvSpPr>
        <p:spPr>
          <a:xfrm>
            <a:off x="1664275"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82" name="순서도: 처리 81"/>
          <p:cNvSpPr/>
          <p:nvPr/>
        </p:nvSpPr>
        <p:spPr>
          <a:xfrm>
            <a:off x="2581884" y="3933019"/>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제목</a:t>
            </a:r>
          </a:p>
        </p:txBody>
      </p:sp>
      <p:sp>
        <p:nvSpPr>
          <p:cNvPr id="93" name="순서도: 문서 92"/>
          <p:cNvSpPr/>
          <p:nvPr/>
        </p:nvSpPr>
        <p:spPr>
          <a:xfrm>
            <a:off x="2239316"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95" name="순서도: 문서 94"/>
          <p:cNvSpPr/>
          <p:nvPr/>
        </p:nvSpPr>
        <p:spPr>
          <a:xfrm>
            <a:off x="2239316"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96" name="순서도: 문서 95"/>
          <p:cNvSpPr/>
          <p:nvPr/>
        </p:nvSpPr>
        <p:spPr>
          <a:xfrm>
            <a:off x="2239316"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r>
              <a:rPr lang="en-US" altLang="ko-KR" sz="900" dirty="0">
                <a:solidFill>
                  <a:schemeClr val="tx1"/>
                </a:solidFill>
              </a:rPr>
              <a:t> </a:t>
            </a:r>
          </a:p>
        </p:txBody>
      </p:sp>
      <p:cxnSp>
        <p:nvCxnSpPr>
          <p:cNvPr id="97" name="연결선: 꺾임 96"/>
          <p:cNvCxnSpPr>
            <a:stCxn id="82" idx="1"/>
            <a:endCxn id="96" idx="1"/>
          </p:cNvCxnSpPr>
          <p:nvPr/>
        </p:nvCxnSpPr>
        <p:spPr>
          <a:xfrm rot="10800000" flipV="1">
            <a:off x="2239316" y="4063230"/>
            <a:ext cx="342568" cy="46962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p:cNvCxnSpPr>
            <a:stCxn id="82" idx="1"/>
            <a:endCxn id="95" idx="1"/>
          </p:cNvCxnSpPr>
          <p:nvPr/>
        </p:nvCxnSpPr>
        <p:spPr>
          <a:xfrm rot="10800000" flipV="1">
            <a:off x="2239316" y="4063230"/>
            <a:ext cx="342568" cy="91929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p:cNvCxnSpPr>
            <a:stCxn id="82" idx="1"/>
            <a:endCxn id="93" idx="1"/>
          </p:cNvCxnSpPr>
          <p:nvPr/>
        </p:nvCxnSpPr>
        <p:spPr>
          <a:xfrm rot="10800000" flipV="1">
            <a:off x="2239316" y="4063230"/>
            <a:ext cx="342568" cy="1354284"/>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문서 100"/>
          <p:cNvSpPr/>
          <p:nvPr/>
        </p:nvSpPr>
        <p:spPr>
          <a:xfrm>
            <a:off x="5104461" y="275963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myReply.jsp</a:t>
            </a:r>
            <a:endParaRPr lang="ko-KR" altLang="en-US" sz="900">
              <a:solidFill>
                <a:schemeClr val="tx1"/>
              </a:solidFill>
            </a:endParaRPr>
          </a:p>
        </p:txBody>
      </p:sp>
      <p:cxnSp>
        <p:nvCxnSpPr>
          <p:cNvPr id="104" name="직선 화살표 연결선 103"/>
          <p:cNvCxnSpPr/>
          <p:nvPr/>
        </p:nvCxnSpPr>
        <p:spPr>
          <a:xfrm>
            <a:off x="5660460" y="25530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a:off x="5663667"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a:off x="5676860" y="345640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cxnSpLocks/>
            <a:stCxn id="86" idx="1"/>
            <a:endCxn id="112" idx="0"/>
          </p:cNvCxnSpPr>
          <p:nvPr/>
        </p:nvCxnSpPr>
        <p:spPr>
          <a:xfrm rot="10800000" flipV="1">
            <a:off x="5018321" y="3408858"/>
            <a:ext cx="169941" cy="1915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처리 111"/>
          <p:cNvSpPr/>
          <p:nvPr/>
        </p:nvSpPr>
        <p:spPr>
          <a:xfrm>
            <a:off x="4397578"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등록된 댓글이 없습니다</a:t>
            </a:r>
            <a:r>
              <a:rPr lang="en-US" altLang="ko-KR" sz="700" dirty="0">
                <a:solidFill>
                  <a:schemeClr val="tx1"/>
                </a:solidFill>
              </a:rPr>
              <a:t>.</a:t>
            </a:r>
            <a:endParaRPr lang="ko-KR" altLang="en-US" sz="700" dirty="0">
              <a:solidFill>
                <a:schemeClr val="tx1"/>
              </a:solidFill>
            </a:endParaRPr>
          </a:p>
        </p:txBody>
      </p:sp>
      <p:sp>
        <p:nvSpPr>
          <p:cNvPr id="113" name="순서도: 처리 112"/>
          <p:cNvSpPr/>
          <p:nvPr/>
        </p:nvSpPr>
        <p:spPr>
          <a:xfrm>
            <a:off x="5315187" y="3933018"/>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댓글 내용</a:t>
            </a:r>
          </a:p>
        </p:txBody>
      </p:sp>
      <p:sp>
        <p:nvSpPr>
          <p:cNvPr id="117" name="순서도: 문서 116"/>
          <p:cNvSpPr/>
          <p:nvPr/>
        </p:nvSpPr>
        <p:spPr>
          <a:xfrm>
            <a:off x="4972619"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118" name="순서도: 문서 117"/>
          <p:cNvSpPr/>
          <p:nvPr/>
        </p:nvSpPr>
        <p:spPr>
          <a:xfrm>
            <a:off x="4972619"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119" name="순서도: 문서 118"/>
          <p:cNvSpPr/>
          <p:nvPr/>
        </p:nvSpPr>
        <p:spPr>
          <a:xfrm>
            <a:off x="4972619"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ko-KR" altLang="en-US" sz="900">
              <a:solidFill>
                <a:schemeClr val="tx1"/>
              </a:solidFill>
            </a:endParaRPr>
          </a:p>
        </p:txBody>
      </p:sp>
      <p:cxnSp>
        <p:nvCxnSpPr>
          <p:cNvPr id="120" name="연결선: 꺾임 119"/>
          <p:cNvCxnSpPr>
            <a:stCxn id="113" idx="1"/>
            <a:endCxn id="119" idx="1"/>
          </p:cNvCxnSpPr>
          <p:nvPr/>
        </p:nvCxnSpPr>
        <p:spPr>
          <a:xfrm rot="10800000" flipV="1">
            <a:off x="4972619" y="4082884"/>
            <a:ext cx="342568" cy="44996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p:cNvCxnSpPr>
            <a:stCxn id="113" idx="1"/>
            <a:endCxn id="118" idx="1"/>
          </p:cNvCxnSpPr>
          <p:nvPr/>
        </p:nvCxnSpPr>
        <p:spPr>
          <a:xfrm rot="10800000" flipV="1">
            <a:off x="4972619" y="4082884"/>
            <a:ext cx="342568" cy="899642"/>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p:cNvCxnSpPr>
            <a:stCxn id="113" idx="1"/>
            <a:endCxn id="117" idx="1"/>
          </p:cNvCxnSpPr>
          <p:nvPr/>
        </p:nvCxnSpPr>
        <p:spPr>
          <a:xfrm rot="10800000" flipV="1">
            <a:off x="4972619" y="4082884"/>
            <a:ext cx="342568" cy="133463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p:cNvSpPr/>
          <p:nvPr/>
        </p:nvSpPr>
        <p:spPr>
          <a:xfrm>
            <a:off x="7452588" y="25521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sp>
        <p:nvSpPr>
          <p:cNvPr id="177" name="순서도: 처리 176"/>
          <p:cNvSpPr/>
          <p:nvPr/>
        </p:nvSpPr>
        <p:spPr>
          <a:xfrm>
            <a:off x="7488279" y="305967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a:t>
            </a:r>
          </a:p>
        </p:txBody>
      </p:sp>
      <p:sp>
        <p:nvSpPr>
          <p:cNvPr id="178" name="순서도: 처리 177"/>
          <p:cNvSpPr/>
          <p:nvPr/>
        </p:nvSpPr>
        <p:spPr>
          <a:xfrm>
            <a:off x="7488279" y="360303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a:t>
            </a:r>
          </a:p>
        </p:txBody>
      </p:sp>
      <p:sp>
        <p:nvSpPr>
          <p:cNvPr id="179" name="순서도: 처리 178"/>
          <p:cNvSpPr/>
          <p:nvPr/>
        </p:nvSpPr>
        <p:spPr>
          <a:xfrm>
            <a:off x="7488279" y="41006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a:t>
            </a:r>
          </a:p>
        </p:txBody>
      </p:sp>
      <p:sp>
        <p:nvSpPr>
          <p:cNvPr id="186" name="순서도: 처리 185"/>
          <p:cNvSpPr/>
          <p:nvPr/>
        </p:nvSpPr>
        <p:spPr>
          <a:xfrm>
            <a:off x="7486509" y="463605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a:t>
            </a:r>
          </a:p>
        </p:txBody>
      </p:sp>
      <p:cxnSp>
        <p:nvCxnSpPr>
          <p:cNvPr id="190" name="연결선: 꺾임 189"/>
          <p:cNvCxnSpPr>
            <a:stCxn id="162" idx="1"/>
            <a:endCxn id="177" idx="1"/>
          </p:cNvCxnSpPr>
          <p:nvPr/>
        </p:nvCxnSpPr>
        <p:spPr>
          <a:xfrm rot="10800000" flipH="1" flipV="1">
            <a:off x="7452587" y="2711012"/>
            <a:ext cx="35691" cy="507494"/>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p:cNvCxnSpPr>
            <a:stCxn id="162" idx="1"/>
            <a:endCxn id="178" idx="1"/>
          </p:cNvCxnSpPr>
          <p:nvPr/>
        </p:nvCxnSpPr>
        <p:spPr>
          <a:xfrm rot="10800000" flipH="1" flipV="1">
            <a:off x="7452587" y="2711012"/>
            <a:ext cx="35691" cy="1050860"/>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p:cNvCxnSpPr>
            <a:stCxn id="162" idx="1"/>
            <a:endCxn id="179" idx="1"/>
          </p:cNvCxnSpPr>
          <p:nvPr/>
        </p:nvCxnSpPr>
        <p:spPr>
          <a:xfrm rot="10800000" flipH="1" flipV="1">
            <a:off x="7452587" y="2711011"/>
            <a:ext cx="35691" cy="1548463"/>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p:cNvCxnSpPr>
            <a:stCxn id="162" idx="1"/>
            <a:endCxn id="186" idx="1"/>
          </p:cNvCxnSpPr>
          <p:nvPr/>
        </p:nvCxnSpPr>
        <p:spPr>
          <a:xfrm rot="10800000" flipH="1" flipV="1">
            <a:off x="7452587" y="2711012"/>
            <a:ext cx="33921" cy="2083876"/>
          </a:xfrm>
          <a:prstGeom prst="bentConnector3">
            <a:avLst>
              <a:gd name="adj1" fmla="val -67391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p:cNvSpPr/>
          <p:nvPr/>
        </p:nvSpPr>
        <p:spPr>
          <a:xfrm>
            <a:off x="9692663" y="301622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NAME</a:t>
            </a:r>
            <a:endParaRPr lang="ko-KR" altLang="en-US" sz="900">
              <a:solidFill>
                <a:schemeClr val="tx1"/>
              </a:solidFill>
            </a:endParaRPr>
          </a:p>
        </p:txBody>
      </p:sp>
      <p:sp>
        <p:nvSpPr>
          <p:cNvPr id="195" name="순서도: 문서 194"/>
          <p:cNvSpPr/>
          <p:nvPr/>
        </p:nvSpPr>
        <p:spPr>
          <a:xfrm>
            <a:off x="9679507" y="2519333"/>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myPage_name.jsp</a:t>
            </a:r>
            <a:endParaRPr lang="ko-KR" altLang="en-US" sz="900">
              <a:solidFill>
                <a:schemeClr val="tx1"/>
              </a:solidFill>
            </a:endParaRPr>
          </a:p>
        </p:txBody>
      </p:sp>
      <p:cxnSp>
        <p:nvCxnSpPr>
          <p:cNvPr id="196" name="직선 화살표 연결선 195"/>
          <p:cNvCxnSpPr/>
          <p:nvPr/>
        </p:nvCxnSpPr>
        <p:spPr>
          <a:xfrm>
            <a:off x="10234789" y="28202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873116" y="352187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 변경</a:t>
            </a:r>
          </a:p>
        </p:txBody>
      </p:sp>
      <p:cxnSp>
        <p:nvCxnSpPr>
          <p:cNvPr id="198" name="직선 화살표 연결선 197"/>
          <p:cNvCxnSpPr/>
          <p:nvPr/>
        </p:nvCxnSpPr>
        <p:spPr>
          <a:xfrm>
            <a:off x="10241083" y="331524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01065" y="4013692"/>
            <a:ext cx="386827" cy="386827"/>
          </a:xfrm>
          <a:prstGeom prst="rect">
            <a:avLst/>
          </a:prstGeom>
        </p:spPr>
      </p:pic>
      <p:sp>
        <p:nvSpPr>
          <p:cNvPr id="208" name="직사각형 207"/>
          <p:cNvSpPr/>
          <p:nvPr/>
        </p:nvSpPr>
        <p:spPr>
          <a:xfrm>
            <a:off x="11155566" y="4284690"/>
            <a:ext cx="784624" cy="200055"/>
          </a:xfrm>
          <a:prstGeom prst="rect">
            <a:avLst/>
          </a:prstGeom>
        </p:spPr>
        <p:txBody>
          <a:bodyPr wrap="square">
            <a:spAutoFit/>
          </a:bodyPr>
          <a:lstStyle/>
          <a:p>
            <a:pPr lvl="0">
              <a:defRPr/>
            </a:pPr>
            <a:r>
              <a:rPr lang="en-US" altLang="ko-KR" sz="700" dirty="0"/>
              <a:t>TABLE_USER</a:t>
            </a:r>
          </a:p>
        </p:txBody>
      </p:sp>
      <p:cxnSp>
        <p:nvCxnSpPr>
          <p:cNvPr id="212" name="직선 화살표 연결선 211"/>
          <p:cNvCxnSpPr/>
          <p:nvPr/>
        </p:nvCxnSpPr>
        <p:spPr>
          <a:xfrm>
            <a:off x="10245180" y="382378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p:cNvSpPr/>
          <p:nvPr/>
        </p:nvSpPr>
        <p:spPr>
          <a:xfrm>
            <a:off x="9694153" y="4547167"/>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이름 변경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214" name="순서도: 수행의 시작/종료 213"/>
          <p:cNvSpPr/>
          <p:nvPr/>
        </p:nvSpPr>
        <p:spPr>
          <a:xfrm>
            <a:off x="9993076" y="477338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215" name="직선 화살표 연결선 214"/>
          <p:cNvCxnSpPr/>
          <p:nvPr/>
        </p:nvCxnSpPr>
        <p:spPr>
          <a:xfrm>
            <a:off x="10245437" y="43405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458475" y="508499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sp>
        <p:nvSpPr>
          <p:cNvPr id="223" name="직사각형 222"/>
          <p:cNvSpPr/>
          <p:nvPr/>
        </p:nvSpPr>
        <p:spPr>
          <a:xfrm>
            <a:off x="9090941" y="3638489"/>
            <a:ext cx="865943" cy="215444"/>
          </a:xfrm>
          <a:prstGeom prst="rect">
            <a:avLst/>
          </a:prstGeom>
        </p:spPr>
        <p:txBody>
          <a:bodyPr wrap="none">
            <a:spAutoFit/>
          </a:bodyPr>
          <a:lstStyle/>
          <a:p>
            <a:pPr lvl="0">
              <a:defRPr/>
            </a:pPr>
            <a:r>
              <a:rPr lang="en-US" altLang="ko-KR" sz="800" dirty="0"/>
              <a:t>NAME == null</a:t>
            </a:r>
            <a:endParaRPr lang="ko-KR" altLang="en-US" sz="800" dirty="0"/>
          </a:p>
        </p:txBody>
      </p:sp>
      <p:sp>
        <p:nvSpPr>
          <p:cNvPr id="224" name="직사각형 223"/>
          <p:cNvSpPr/>
          <p:nvPr/>
        </p:nvSpPr>
        <p:spPr>
          <a:xfrm>
            <a:off x="10203494" y="3803390"/>
            <a:ext cx="824265" cy="215444"/>
          </a:xfrm>
          <a:prstGeom prst="rect">
            <a:avLst/>
          </a:prstGeom>
        </p:spPr>
        <p:txBody>
          <a:bodyPr wrap="none">
            <a:spAutoFit/>
          </a:bodyPr>
          <a:lstStyle/>
          <a:p>
            <a:pPr lvl="0">
              <a:defRPr/>
            </a:pPr>
            <a:r>
              <a:rPr lang="en-US" altLang="ko-KR" sz="800" dirty="0"/>
              <a:t>NAME != null</a:t>
            </a:r>
            <a:endParaRPr lang="ko-KR" altLang="en-US" sz="800" dirty="0"/>
          </a:p>
        </p:txBody>
      </p:sp>
      <p:cxnSp>
        <p:nvCxnSpPr>
          <p:cNvPr id="225" name="연결선: 꺾임 224"/>
          <p:cNvCxnSpPr>
            <a:stCxn id="197" idx="1"/>
            <a:endCxn id="194" idx="2"/>
          </p:cNvCxnSpPr>
          <p:nvPr/>
        </p:nvCxnSpPr>
        <p:spPr>
          <a:xfrm rot="10800000">
            <a:off x="9795078" y="3165734"/>
            <a:ext cx="78039" cy="500350"/>
          </a:xfrm>
          <a:prstGeom prst="bentConnector3">
            <a:avLst>
              <a:gd name="adj1" fmla="val 63979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8" name="순서도: 판단 77">
            <a:extLst>
              <a:ext uri="{FF2B5EF4-FFF2-40B4-BE49-F238E27FC236}">
                <a16:creationId xmlns:a16="http://schemas.microsoft.com/office/drawing/2014/main" id="{DE101D7F-9B48-4016-8874-4F33DD709F6E}"/>
              </a:ext>
            </a:extLst>
          </p:cNvPr>
          <p:cNvSpPr/>
          <p:nvPr/>
        </p:nvSpPr>
        <p:spPr>
          <a:xfrm>
            <a:off x="2473100" y="3256330"/>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81" name="직사각형 80">
            <a:extLst>
              <a:ext uri="{FF2B5EF4-FFF2-40B4-BE49-F238E27FC236}">
                <a16:creationId xmlns:a16="http://schemas.microsoft.com/office/drawing/2014/main" id="{8D63CD12-4290-4385-9CDB-471F768AC4DC}"/>
              </a:ext>
            </a:extLst>
          </p:cNvPr>
          <p:cNvSpPr/>
          <p:nvPr/>
        </p:nvSpPr>
        <p:spPr>
          <a:xfrm>
            <a:off x="4570934" y="3154365"/>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84" name="직사각형 83">
            <a:extLst>
              <a:ext uri="{FF2B5EF4-FFF2-40B4-BE49-F238E27FC236}">
                <a16:creationId xmlns:a16="http://schemas.microsoft.com/office/drawing/2014/main" id="{693BF280-E612-4484-880E-29E0BFF3FB12}"/>
              </a:ext>
            </a:extLst>
          </p:cNvPr>
          <p:cNvSpPr/>
          <p:nvPr/>
        </p:nvSpPr>
        <p:spPr>
          <a:xfrm>
            <a:off x="5667136" y="3587133"/>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86" name="순서도: 판단 85">
            <a:extLst>
              <a:ext uri="{FF2B5EF4-FFF2-40B4-BE49-F238E27FC236}">
                <a16:creationId xmlns:a16="http://schemas.microsoft.com/office/drawing/2014/main" id="{2EA5F709-E0E1-4D9B-8756-8D47AF891DD9}"/>
              </a:ext>
            </a:extLst>
          </p:cNvPr>
          <p:cNvSpPr/>
          <p:nvPr/>
        </p:nvSpPr>
        <p:spPr>
          <a:xfrm>
            <a:off x="5188261" y="3263407"/>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87" name="순서도: 판단 86">
            <a:extLst>
              <a:ext uri="{FF2B5EF4-FFF2-40B4-BE49-F238E27FC236}">
                <a16:creationId xmlns:a16="http://schemas.microsoft.com/office/drawing/2014/main" id="{3A0F1F46-3765-4389-8326-4AFB8331C5B7}"/>
              </a:ext>
            </a:extLst>
          </p:cNvPr>
          <p:cNvSpPr/>
          <p:nvPr/>
        </p:nvSpPr>
        <p:spPr>
          <a:xfrm>
            <a:off x="9240374" y="4026278"/>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UserNameModifyAction.java</a:t>
            </a:r>
            <a:endParaRPr lang="ko-KR" altLang="en-US" sz="800" dirty="0">
              <a:solidFill>
                <a:schemeClr val="tx1"/>
              </a:solidFill>
            </a:endParaRPr>
          </a:p>
        </p:txBody>
      </p:sp>
      <p:sp>
        <p:nvSpPr>
          <p:cNvPr id="91" name="순서도: 문서 90">
            <a:extLst>
              <a:ext uri="{FF2B5EF4-FFF2-40B4-BE49-F238E27FC236}">
                <a16:creationId xmlns:a16="http://schemas.microsoft.com/office/drawing/2014/main" id="{E10BC7F7-E920-4F9B-90F5-F703F8BC042F}"/>
              </a:ext>
            </a:extLst>
          </p:cNvPr>
          <p:cNvSpPr/>
          <p:nvPr/>
        </p:nvSpPr>
        <p:spPr>
          <a:xfrm>
            <a:off x="10666490" y="50849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92" name="직선 화살표 연결선 91">
            <a:extLst>
              <a:ext uri="{FF2B5EF4-FFF2-40B4-BE49-F238E27FC236}">
                <a16:creationId xmlns:a16="http://schemas.microsoft.com/office/drawing/2014/main" id="{2F403CAE-69FA-4234-84F9-ABBC4A63DCA7}"/>
              </a:ext>
            </a:extLst>
          </p:cNvPr>
          <p:cNvCxnSpPr>
            <a:cxnSpLocks/>
          </p:cNvCxnSpPr>
          <p:nvPr/>
        </p:nvCxnSpPr>
        <p:spPr>
          <a:xfrm>
            <a:off x="11208568" y="4137075"/>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A2041A53-DEC8-439E-B34C-63E04A6E98BE}"/>
              </a:ext>
            </a:extLst>
          </p:cNvPr>
          <p:cNvCxnSpPr>
            <a:cxnSpLocks/>
          </p:cNvCxnSpPr>
          <p:nvPr/>
        </p:nvCxnSpPr>
        <p:spPr>
          <a:xfrm flipH="1">
            <a:off x="11203110" y="4267236"/>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연결선: 꺾임 110">
            <a:extLst>
              <a:ext uri="{FF2B5EF4-FFF2-40B4-BE49-F238E27FC236}">
                <a16:creationId xmlns:a16="http://schemas.microsoft.com/office/drawing/2014/main" id="{17EE1247-6575-4A17-ACE0-8D30A5DB5171}"/>
              </a:ext>
            </a:extLst>
          </p:cNvPr>
          <p:cNvCxnSpPr>
            <a:cxnSpLocks/>
            <a:stCxn id="87" idx="2"/>
            <a:endCxn id="91" idx="0"/>
          </p:cNvCxnSpPr>
          <p:nvPr/>
        </p:nvCxnSpPr>
        <p:spPr>
          <a:xfrm rot="16200000" flipH="1">
            <a:off x="10363850" y="4278224"/>
            <a:ext cx="680723" cy="932669"/>
          </a:xfrm>
          <a:prstGeom prst="bentConnector3">
            <a:avLst>
              <a:gd name="adj1" fmla="val 758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a:extLst>
              <a:ext uri="{FF2B5EF4-FFF2-40B4-BE49-F238E27FC236}">
                <a16:creationId xmlns:a16="http://schemas.microsoft.com/office/drawing/2014/main" id="{D153211B-BF9D-4691-B6B3-1DD8FB9740C9}"/>
              </a:ext>
            </a:extLst>
          </p:cNvPr>
          <p:cNvCxnSpPr>
            <a:cxnSpLocks/>
            <a:stCxn id="214" idx="2"/>
            <a:endCxn id="221" idx="0"/>
          </p:cNvCxnSpPr>
          <p:nvPr/>
        </p:nvCxnSpPr>
        <p:spPr>
          <a:xfrm rot="5400000">
            <a:off x="10011093" y="4865920"/>
            <a:ext cx="201056" cy="2370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072BBB42-2E4F-44D2-91C3-C2A90FE48120}"/>
              </a:ext>
            </a:extLst>
          </p:cNvPr>
          <p:cNvSpPr/>
          <p:nvPr/>
        </p:nvSpPr>
        <p:spPr>
          <a:xfrm>
            <a:off x="9900328" y="4367961"/>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2" name="직사각형 121">
            <a:extLst>
              <a:ext uri="{FF2B5EF4-FFF2-40B4-BE49-F238E27FC236}">
                <a16:creationId xmlns:a16="http://schemas.microsoft.com/office/drawing/2014/main" id="{DBB8286E-EE6E-4018-BCDA-91118C40E3FC}"/>
              </a:ext>
            </a:extLst>
          </p:cNvPr>
          <p:cNvSpPr/>
          <p:nvPr/>
        </p:nvSpPr>
        <p:spPr>
          <a:xfrm>
            <a:off x="10608645" y="4279479"/>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24" name="순서도: 판단 123">
            <a:extLst>
              <a:ext uri="{FF2B5EF4-FFF2-40B4-BE49-F238E27FC236}">
                <a16:creationId xmlns:a16="http://schemas.microsoft.com/office/drawing/2014/main" id="{1312EA5B-37FE-44F1-8BED-E85A5932FAC0}"/>
              </a:ext>
            </a:extLst>
          </p:cNvPr>
          <p:cNvSpPr/>
          <p:nvPr/>
        </p:nvSpPr>
        <p:spPr>
          <a:xfrm>
            <a:off x="1932860" y="2192672"/>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UserBoardListOkAction.java</a:t>
            </a:r>
            <a:endParaRPr lang="ko-KR" altLang="en-US" sz="800" dirty="0">
              <a:solidFill>
                <a:schemeClr val="tx1"/>
              </a:solidFill>
            </a:endParaRPr>
          </a:p>
        </p:txBody>
      </p:sp>
      <p:sp>
        <p:nvSpPr>
          <p:cNvPr id="125" name="순서도: 판단 124">
            <a:extLst>
              <a:ext uri="{FF2B5EF4-FFF2-40B4-BE49-F238E27FC236}">
                <a16:creationId xmlns:a16="http://schemas.microsoft.com/office/drawing/2014/main" id="{914B919D-D043-4417-8BF4-A2970D0EA37F}"/>
              </a:ext>
            </a:extLst>
          </p:cNvPr>
          <p:cNvSpPr/>
          <p:nvPr/>
        </p:nvSpPr>
        <p:spPr>
          <a:xfrm>
            <a:off x="4592034" y="2185658"/>
            <a:ext cx="21368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UserBoardReplyListOkAction.java</a:t>
            </a:r>
            <a:endParaRPr lang="ko-KR" altLang="en-US" sz="800" dirty="0">
              <a:solidFill>
                <a:schemeClr val="tx1"/>
              </a:solidFill>
            </a:endParaRPr>
          </a:p>
        </p:txBody>
      </p:sp>
      <p:sp>
        <p:nvSpPr>
          <p:cNvPr id="126" name="직사각형 125">
            <a:extLst>
              <a:ext uri="{FF2B5EF4-FFF2-40B4-BE49-F238E27FC236}">
                <a16:creationId xmlns:a16="http://schemas.microsoft.com/office/drawing/2014/main" id="{8FF80CD1-C926-4BE9-A886-E6F80DDC06B6}"/>
              </a:ext>
            </a:extLst>
          </p:cNvPr>
          <p:cNvSpPr/>
          <p:nvPr/>
        </p:nvSpPr>
        <p:spPr>
          <a:xfrm>
            <a:off x="5625898" y="253458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7" name="직사각형 126">
            <a:extLst>
              <a:ext uri="{FF2B5EF4-FFF2-40B4-BE49-F238E27FC236}">
                <a16:creationId xmlns:a16="http://schemas.microsoft.com/office/drawing/2014/main" id="{8B2659CA-EFE8-4F67-AEB6-23FA1CD2ADEA}"/>
              </a:ext>
            </a:extLst>
          </p:cNvPr>
          <p:cNvSpPr/>
          <p:nvPr/>
        </p:nvSpPr>
        <p:spPr>
          <a:xfrm>
            <a:off x="2883039" y="255448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8" name="순서도: 문서 127">
            <a:extLst>
              <a:ext uri="{FF2B5EF4-FFF2-40B4-BE49-F238E27FC236}">
                <a16:creationId xmlns:a16="http://schemas.microsoft.com/office/drawing/2014/main" id="{CF9863EE-862F-4766-AFB9-81E3016BFB9E}"/>
              </a:ext>
            </a:extLst>
          </p:cNvPr>
          <p:cNvSpPr/>
          <p:nvPr/>
        </p:nvSpPr>
        <p:spPr>
          <a:xfrm>
            <a:off x="4056388" y="2751798"/>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29" name="순서도: 문서 128">
            <a:extLst>
              <a:ext uri="{FF2B5EF4-FFF2-40B4-BE49-F238E27FC236}">
                <a16:creationId xmlns:a16="http://schemas.microsoft.com/office/drawing/2014/main" id="{3925C63B-F935-46D7-9C2B-A7EBD544228F}"/>
              </a:ext>
            </a:extLst>
          </p:cNvPr>
          <p:cNvSpPr/>
          <p:nvPr/>
        </p:nvSpPr>
        <p:spPr>
          <a:xfrm>
            <a:off x="1279281" y="278346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30" name="연결선: 꺾임 129">
            <a:extLst>
              <a:ext uri="{FF2B5EF4-FFF2-40B4-BE49-F238E27FC236}">
                <a16:creationId xmlns:a16="http://schemas.microsoft.com/office/drawing/2014/main" id="{DEFD2841-2860-4AA5-92CF-08D0999420E3}"/>
              </a:ext>
            </a:extLst>
          </p:cNvPr>
          <p:cNvCxnSpPr>
            <a:cxnSpLocks/>
            <a:endCxn id="128" idx="0"/>
          </p:cNvCxnSpPr>
          <p:nvPr/>
        </p:nvCxnSpPr>
        <p:spPr>
          <a:xfrm rot="10800000" flipV="1">
            <a:off x="4560445" y="2583720"/>
            <a:ext cx="1109757" cy="16807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2543D743-8162-4F5C-B44E-71CDA7FF8E06}"/>
              </a:ext>
            </a:extLst>
          </p:cNvPr>
          <p:cNvCxnSpPr>
            <a:cxnSpLocks/>
            <a:endCxn id="129" idx="0"/>
          </p:cNvCxnSpPr>
          <p:nvPr/>
        </p:nvCxnSpPr>
        <p:spPr>
          <a:xfrm rot="10800000" flipV="1">
            <a:off x="1783338" y="2583721"/>
            <a:ext cx="1137287" cy="19974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2" name="직사각형 131">
            <a:extLst>
              <a:ext uri="{FF2B5EF4-FFF2-40B4-BE49-F238E27FC236}">
                <a16:creationId xmlns:a16="http://schemas.microsoft.com/office/drawing/2014/main" id="{619B17ED-2429-44EB-84A4-BD8327B45DDF}"/>
              </a:ext>
            </a:extLst>
          </p:cNvPr>
          <p:cNvSpPr/>
          <p:nvPr/>
        </p:nvSpPr>
        <p:spPr>
          <a:xfrm>
            <a:off x="5039097" y="2542889"/>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직사각형 132">
            <a:extLst>
              <a:ext uri="{FF2B5EF4-FFF2-40B4-BE49-F238E27FC236}">
                <a16:creationId xmlns:a16="http://schemas.microsoft.com/office/drawing/2014/main" id="{D837A328-06ED-49D3-8679-D1F75544763C}"/>
              </a:ext>
            </a:extLst>
          </p:cNvPr>
          <p:cNvSpPr/>
          <p:nvPr/>
        </p:nvSpPr>
        <p:spPr>
          <a:xfrm>
            <a:off x="2300372" y="2542287"/>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2523</ep:Words>
  <ep:PresentationFormat>와이드스크린</ep:PresentationFormat>
  <ep:Paragraphs>1019</ep:Paragraphs>
  <ep:Slides>65</ep:Slides>
  <ep:Notes>7</ep:Notes>
  <ep:TotalTime>0</ep:TotalTime>
  <ep:HiddenSlides>0</ep:HiddenSlides>
  <ep:MMClips>0</ep:MMClips>
  <ep:HeadingPairs>
    <vt:vector size="4" baseType="variant">
      <vt:variant>
        <vt:lpstr>테마</vt:lpstr>
      </vt:variant>
      <vt:variant>
        <vt:i4>1</vt:i4>
      </vt:variant>
      <vt:variant>
        <vt:lpstr>슬라이드 제목</vt:lpstr>
      </vt:variant>
      <vt:variant>
        <vt:i4>65</vt:i4>
      </vt:variant>
    </vt:vector>
  </ep:HeadingPairs>
  <ep:TitlesOfParts>
    <vt:vector size="66" baseType="lpstr">
      <vt:lpstr>Office 테마</vt:lpstr>
      <vt:lpstr>이벤트 모아</vt:lpstr>
      <vt:lpstr>서비스 개요</vt:lpstr>
      <vt:lpstr>Logic process</vt:lpstr>
      <vt:lpstr>ERD</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이벤트 등록</vt:lpstr>
      <vt:lpstr>User flow : 이벤트 상세보기 (1)</vt:lpstr>
      <vt:lpstr>User flow : 이벤트 상세보기 (2)</vt:lpstr>
      <vt:lpstr>User flow : 자유게시판</vt:lpstr>
      <vt:lpstr>User flow : 자유게시판</vt:lpstr>
      <vt:lpstr>User flow : 인증 후기</vt:lpstr>
      <vt:lpstr>User flow : 인증 후기</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이벤트 페이지</vt:lpstr>
      <vt:lpstr>슬라이드 30</vt:lpstr>
      <vt:lpstr>슬라이드 31</vt:lpstr>
      <vt:lpstr>슬라이드 32</vt:lpstr>
      <vt:lpstr>마이페이지</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커뮤니티</vt:lpstr>
      <vt:lpstr>슬라이드 50</vt:lpstr>
      <vt:lpstr>슬라이드 51</vt:lpstr>
      <vt:lpstr>슬라이드 52</vt:lpstr>
      <vt:lpstr>슬라이드 53</vt:lpstr>
      <vt:lpstr>슬라이드 54</vt:lpstr>
      <vt:lpstr>슬라이드 55</vt:lpstr>
      <vt:lpstr>회원가입 및 아이디/비번 찾기</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vector>
  </ep:TitlesOfParts>
  <ep:HyperlinkBase>http://www.yamestyle.com</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2019-03-11T07:43:12.000</dcterms:created>
  <dc:creator>yamestyle.com</dc:creator>
  <dc:description>본 문서는 공개 배포용으로 작성된 양식으로 저작권 없이 마음껏 사용하실 수 있습니다.</dc:description>
  <cp:keywords>야메군</cp:keywords>
  <cp:lastModifiedBy>82102</cp:lastModifiedBy>
  <dcterms:modified xsi:type="dcterms:W3CDTF">2021-05-01T13:47:48.289</dcterms:modified>
  <cp:revision>527</cp:revision>
  <dc:title>화면설계서 양식_v1.0</dc:title>
  <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